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DCFA0-3AD3-2958-B029-5DF52BF68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A35E5-4208-02C6-A1A2-E65178451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81C70-17BC-15CF-4110-E3BDA1D8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79D8-2DD5-45DF-99D1-F7A9A5ECCBC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9B742-D5D0-A70B-39FD-2AF3786C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84452-59BA-0BE0-5F4C-E4863C7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7165-5C43-4492-86CD-2E3FCC4B0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2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1BBA-5A85-4503-A081-A4C03529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6375C-6CE0-DC37-3119-475509FA4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E8DDE-CD44-919D-BD98-3426D87A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79D8-2DD5-45DF-99D1-F7A9A5ECCBC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B0DC9-6095-CC69-1B5B-ED6F6692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91820-C8F9-6A22-CD1A-19310F3D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7165-5C43-4492-86CD-2E3FCC4B0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8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58F1A1-DD16-9624-D49D-5AF67CF63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37A2A-C162-38CB-DE7C-9E5166163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D7C51-4D4A-45E5-519A-5D60BF71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79D8-2DD5-45DF-99D1-F7A9A5ECCBC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A3F06-78CC-C89C-3AA1-89DF4ED1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053D0-0E58-F14E-F90A-41F7A574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7165-5C43-4492-86CD-2E3FCC4B0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0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BF8D-8C42-D750-7DD8-93C43C774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50AA-5E24-7866-B83D-4E0F8E563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96D9B-7F49-50EC-F071-6114848E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79D8-2DD5-45DF-99D1-F7A9A5ECCBC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2C118-E691-EE6B-454A-24706A94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3DBD4-5348-181E-C7F9-4722DF476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7165-5C43-4492-86CD-2E3FCC4B0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9CD3-B6B7-1DB3-2262-EE6800CC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86A4E-F433-4B24-C2DE-A08A731BB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51FC1-6953-92C8-0229-B72E2F90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79D8-2DD5-45DF-99D1-F7A9A5ECCBC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500A6-11A1-7B00-89D5-1A5332C6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F7C56-624F-3542-424F-D8148516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7165-5C43-4492-86CD-2E3FCC4B0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C796E-CE5D-207F-3091-24A4253B4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86BAA-90E8-0EA0-0B8F-83F46971A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C06DF-6794-53F1-A2BD-5F4D03F9A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064F4-6B8A-F515-1941-DFC585B2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79D8-2DD5-45DF-99D1-F7A9A5ECCBC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0FEB8-0796-7479-6509-E80F1345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42DF1-4EEB-F92D-F4C0-6C257976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7165-5C43-4492-86CD-2E3FCC4B0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3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031A-01CA-2F3D-1416-52694261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35EF8-B886-3873-DAD1-8CDE43247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747FA-875F-4773-DAD3-37AB865DC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C80AC-C481-26ED-1727-378213E93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857DCE-BDB4-D00E-0B45-89D71677E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654559-1625-F35A-78BF-E0A3A430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79D8-2DD5-45DF-99D1-F7A9A5ECCBC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BD3E8-1E9F-2873-8454-659D2CE7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EB850-F586-AB06-4D85-F30546774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7165-5C43-4492-86CD-2E3FCC4B0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1F129-6922-6EEA-0BE0-D1D67260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C4AD6-3BD7-C893-731F-864C71D6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79D8-2DD5-45DF-99D1-F7A9A5ECCBC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8925A-3DFE-DBF0-14A3-83AAE734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00FF5-D4BF-9890-7A93-8B6814D8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7165-5C43-4492-86CD-2E3FCC4B0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4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495620-4AF7-9A9E-55B8-925E9EE54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79D8-2DD5-45DF-99D1-F7A9A5ECCBC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C703FB-34E2-DE41-A025-D32F09B7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36296-EC79-776D-EB33-E361E8A3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7165-5C43-4492-86CD-2E3FCC4B0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60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F01D-A441-75DD-ADDB-FC5E7C6D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A9558-A16B-AAF2-70BC-1D2734F65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BB812-EFFF-B543-74B8-B4A25863E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81C1B-F234-ADEF-FCCE-A6817099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79D8-2DD5-45DF-99D1-F7A9A5ECCBC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EA094-BA8C-B86E-22AA-CA1929DB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36D69-E60E-1883-520B-1346E8C7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7165-5C43-4492-86CD-2E3FCC4B0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0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0FF2-6350-8D1B-F6A7-324A2BCE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1DD39-30C1-17D7-5A34-66FD7BF2F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61F41-DFB4-4FF4-AF57-A04D55392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F6459-884F-4756-6ADF-4465B404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479D8-2DD5-45DF-99D1-F7A9A5ECCBC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DDA1F-8479-E885-CB90-CB483CBB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3108A-0228-9B3A-117B-ED5C7FAB4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97165-5C43-4492-86CD-2E3FCC4B0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3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27010C-1F49-C292-076B-D4261163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D8E63-B143-6399-E738-6351D1166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7181A-DD18-B8FF-3759-C4B29B3ED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479D8-2DD5-45DF-99D1-F7A9A5ECCBC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97BAD-E2CF-3ABE-57E1-1C1BBC489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BCF52-4B17-AE9E-2F8E-24B78471E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97165-5C43-4492-86CD-2E3FCC4B0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7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0AB9-CC96-83EC-C108-D9A4598B98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Dame Essential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6A895-E4D6-20AB-2CD9-1E86BE79ED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5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D575F3-E9E6-23EF-64FA-0B4BDC56C5C3}"/>
              </a:ext>
            </a:extLst>
          </p:cNvPr>
          <p:cNvSpPr txBox="1"/>
          <p:nvPr/>
        </p:nvSpPr>
        <p:spPr>
          <a:xfrm>
            <a:off x="1378634" y="1530309"/>
            <a:ext cx="1036788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Buyer Persona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Demographics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Women aged 25–45, urban professionals, skincare and wellness enthusiasts.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Psychographics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Value luxury, self-care, and anti-aging benefits. Influenced by celebrity trends and Instagram aesthetics.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Online shoppers, follow beauty influencers, engage with skincare content.</a:t>
            </a:r>
          </a:p>
          <a:p>
            <a:endParaRPr lang="en-US" dirty="0"/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Budget Allocation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B92C64-4042-559E-5A70-B3913D3E1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52741"/>
              </p:ext>
            </p:extLst>
          </p:nvPr>
        </p:nvGraphicFramePr>
        <p:xfrm>
          <a:off x="1553699" y="3832143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850256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566882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49233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299401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Objective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Budget (₹)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Platform Split (FB/IG)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7582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Branding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Awareness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₹10L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40% / 60%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34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Engagement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Consideration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₹8L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50% / 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29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₹12L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 / 70%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615764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05B3E2BD-7464-3C23-2C21-AF09622F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TASK 1</a:t>
            </a:r>
          </a:p>
        </p:txBody>
      </p:sp>
    </p:spTree>
    <p:extLst>
      <p:ext uri="{BB962C8B-B14F-4D97-AF65-F5344CB8AC3E}">
        <p14:creationId xmlns:p14="http://schemas.microsoft.com/office/powerpoint/2010/main" val="1878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56A358-5D3E-2C6A-D8D2-C8C2F20D0231}"/>
              </a:ext>
            </a:extLst>
          </p:cNvPr>
          <p:cNvSpPr txBox="1"/>
          <p:nvPr/>
        </p:nvSpPr>
        <p:spPr>
          <a:xfrm>
            <a:off x="1505243" y="1181686"/>
            <a:ext cx="815926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Campaign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Branding Phase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Reach &amp; Brand Awareness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Broad interest-based (skincare, luxury, wellness)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Placements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Stories, Reels, Feed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Formats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Video ads, carousel showcasing product benefits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Engagement Phase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Traffic &amp; Engagement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Retargeting viewers from branding phase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Placements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Feed, Explore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Formats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Testimonials, influencer content, interactive polls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Performance Phase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Conversions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Targeting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Warm audience + Lookalike of converters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Placements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Feed, Stories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Formats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Dynamic product ads, limited-time offers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92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2D504F-BC5C-528E-553F-C86848607923}"/>
              </a:ext>
            </a:extLst>
          </p:cNvPr>
          <p:cNvSpPr txBox="1"/>
          <p:nvPr/>
        </p:nvSpPr>
        <p:spPr>
          <a:xfrm>
            <a:off x="1477107" y="1463040"/>
            <a:ext cx="1008653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Key Metrics Monitor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Impressions, CTR, Engagement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Add to Cart, Conversion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ROAS, Cost per Purchase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Bounce Rate, Session Duration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77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6E8B-FB3A-CCA1-277E-2FE812CC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TASK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5A9570-4B39-B207-43FB-1AE5C34B0BB8}"/>
              </a:ext>
            </a:extLst>
          </p:cNvPr>
          <p:cNvSpPr txBox="1"/>
          <p:nvPr/>
        </p:nvSpPr>
        <p:spPr>
          <a:xfrm>
            <a:off x="838200" y="1347314"/>
            <a:ext cx="101287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Optimization plan for remaining 20 l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Previous Campaign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Negative on both platforms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CTR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Low (0.22% FB, 0.27% IG)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Conversion Rate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4.9% FB, 8.1% 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ROAS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0.47 FB, 0.88 IG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Optimization strategy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Revised Budget Allocation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8F1750-C237-C33F-0E3A-5E7DCB476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706637"/>
              </p:ext>
            </p:extLst>
          </p:nvPr>
        </p:nvGraphicFramePr>
        <p:xfrm>
          <a:off x="1225061" y="370201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361509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30545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Platform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Budget (₹)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7714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Facebook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₹6L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20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Instagram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₹14L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0186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19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447846-0A4F-ABED-E97C-02AEEB9279B3}"/>
              </a:ext>
            </a:extLst>
          </p:cNvPr>
          <p:cNvSpPr txBox="1"/>
          <p:nvPr/>
        </p:nvSpPr>
        <p:spPr>
          <a:xfrm>
            <a:off x="1266092" y="1336430"/>
            <a:ext cx="1038195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Target ROAS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&gt;2.5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Target ROI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Positive (&gt;0)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Units to Sell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~740 units (to break even and profit)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Avg Purchase Value Goal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₹2700+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Ad Creative Selection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Choose the most visually engaging and benefit-driven creative (e.g., lifestyle imagery showing silk benefits with influencer endorsement). Avoid static product shots—focus on storytelling.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Landing Page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Add trust signals (reviews, testimonials, press mentions)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Improve mobile speed and 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Highlight benefits above the fold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 urgency (limited stock, countdown timers)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5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BEB695-C6D5-072A-E87A-DAE833A7694F}"/>
              </a:ext>
            </a:extLst>
          </p:cNvPr>
          <p:cNvSpPr txBox="1"/>
          <p:nvPr/>
        </p:nvSpPr>
        <p:spPr>
          <a:xfrm>
            <a:off x="1702191" y="1448972"/>
            <a:ext cx="9397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Funnel Improvements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 retargeting for cart abandoners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Introduce bundle offers to increase AOV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Test different CTAs and headlines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2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Office Theme</vt:lpstr>
      <vt:lpstr>Dame Essential </vt:lpstr>
      <vt:lpstr>TASK 1</vt:lpstr>
      <vt:lpstr>PowerPoint Presentation</vt:lpstr>
      <vt:lpstr>PowerPoint Presentation</vt:lpstr>
      <vt:lpstr>TASK 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Hit Vikani</dc:creator>
  <cp:lastModifiedBy>Hit Vikani</cp:lastModifiedBy>
  <cp:revision>1</cp:revision>
  <dcterms:created xsi:type="dcterms:W3CDTF">2025-09-16T18:45:34Z</dcterms:created>
  <dcterms:modified xsi:type="dcterms:W3CDTF">2025-09-16T18:46:00Z</dcterms:modified>
</cp:coreProperties>
</file>