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ishchandra18/CS-Project/uploa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667000" y="1660207"/>
            <a:ext cx="9964182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870835" indent="0">
              <a:spcBef>
                <a:spcPts val="130"/>
              </a:spcBef>
              <a:buNone/>
            </a:pPr>
            <a:r>
              <a:rPr lang="en-US" spc="15" dirty="0"/>
              <a:t>MANISH CHANDRA GUTURU</a:t>
            </a:r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D3D-071D-B7B8-5771-E89EDD64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F46AF-5BA3-4699-177B-0079AF6C04FA}"/>
              </a:ext>
            </a:extLst>
          </p:cNvPr>
          <p:cNvSpPr txBox="1"/>
          <p:nvPr/>
        </p:nvSpPr>
        <p:spPr>
          <a:xfrm>
            <a:off x="1981200" y="2362200"/>
            <a:ext cx="7549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</a:t>
            </a:r>
            <a:r>
              <a:rPr lang="en-IN" sz="2400" dirty="0">
                <a:hlinkClick r:id="rId2"/>
              </a:rPr>
              <a:t>Manishchandra18</a:t>
            </a:r>
            <a:r>
              <a:rPr lang="en-IN" sz="2400" dirty="0"/>
              <a:t>/CS-Project/upload</a:t>
            </a:r>
          </a:p>
        </p:txBody>
      </p:sp>
    </p:spTree>
    <p:extLst>
      <p:ext uri="{BB962C8B-B14F-4D97-AF65-F5344CB8AC3E}">
        <p14:creationId xmlns:p14="http://schemas.microsoft.com/office/powerpoint/2010/main" val="12557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19EA1-2E75-D209-2E24-C6FB56D9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5641075" cy="32223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Trebuchet MS</vt:lpstr>
      <vt:lpstr>Office Theme</vt:lpstr>
      <vt:lpstr>MANISH CHANDRA GUTURU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 ABHI</dc:creator>
  <cp:lastModifiedBy>Manish Chandra Guturu</cp:lastModifiedBy>
  <cp:revision>2</cp:revision>
  <dcterms:created xsi:type="dcterms:W3CDTF">2024-06-02T18:48:59Z</dcterms:created>
  <dcterms:modified xsi:type="dcterms:W3CDTF">2024-06-20T04:35:07Z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e7714be3d9b64469ba4c7c4db1e4207d</vt:lpwstr>
  </property>
</Properties>
</file>