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60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6DC-BCF6-405C-A0BF-2B57E65E621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9073-0C5F-4838-BA43-0C8EE3E6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14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38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0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10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9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0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9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3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0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164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596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4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2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AE51-B1B6-4CFC-B9F2-A42DC96B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50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Capstone Project </a:t>
            </a:r>
          </a:p>
        </p:txBody>
      </p:sp>
    </p:spTree>
    <p:extLst>
      <p:ext uri="{BB962C8B-B14F-4D97-AF65-F5344CB8AC3E}">
        <p14:creationId xmlns:p14="http://schemas.microsoft.com/office/powerpoint/2010/main" val="11738477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18D8-6378-42F7-A0E8-FD36E857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19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22DC-4CFE-4022-B940-52103282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628"/>
            <a:ext cx="8596668" cy="4478571"/>
          </a:xfrm>
        </p:spPr>
        <p:txBody>
          <a:bodyPr/>
          <a:lstStyle/>
          <a:p>
            <a:r>
              <a:rPr lang="en-US" dirty="0"/>
              <a:t>Project Name : HR Analytics</a:t>
            </a:r>
          </a:p>
          <a:p>
            <a:r>
              <a:rPr lang="en-US" dirty="0"/>
              <a:t>Batch Name : Batch F</a:t>
            </a:r>
          </a:p>
          <a:p>
            <a:r>
              <a:rPr lang="en-US" dirty="0"/>
              <a:t>Group Name : Group 3</a:t>
            </a:r>
          </a:p>
          <a:p>
            <a:r>
              <a:rPr lang="en-US" dirty="0"/>
              <a:t>Group Members and their responsibilities :</a:t>
            </a:r>
          </a:p>
        </p:txBody>
      </p:sp>
    </p:spTree>
    <p:extLst>
      <p:ext uri="{BB962C8B-B14F-4D97-AF65-F5344CB8AC3E}">
        <p14:creationId xmlns:p14="http://schemas.microsoft.com/office/powerpoint/2010/main" val="151520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DCBD647-7AB9-461A-8F7C-AE626A3F0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solidFill>
                  <a:srgbClr val="FFFFFF"/>
                </a:solidFill>
                <a:latin typeface="Algerian" panose="04020705040A02060702" pitchFamily="82" charset="0"/>
              </a:rPr>
              <a:t>Task 1.1-Data Manipulation using Python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0AC18-7B1E-48D8-81AB-DCB310400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en-US" sz="6000" b="1" dirty="0">
                <a:latin typeface="Algerian" panose="04020705040A02060702" pitchFamily="82" charset="0"/>
              </a:rPr>
              <a:t>Check Point 1</a:t>
            </a:r>
          </a:p>
        </p:txBody>
      </p:sp>
    </p:spTree>
    <p:extLst>
      <p:ext uri="{BB962C8B-B14F-4D97-AF65-F5344CB8AC3E}">
        <p14:creationId xmlns:p14="http://schemas.microsoft.com/office/powerpoint/2010/main" val="2677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F354-C82F-4354-9097-4DA047DB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1 – Are there specific locations where candidates are not joining?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F2BA6-7AD7-4DE5-97D9-E37E5175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Approach to the problem and the solution –</a:t>
            </a:r>
          </a:p>
          <a:p>
            <a:r>
              <a:rPr lang="en-US" dirty="0"/>
              <a:t>The approach to this problem here is to calculate the percentage of candidates who are having ‘Joined’ OR ‘Not Joined’ status based on the location.</a:t>
            </a:r>
          </a:p>
          <a:p>
            <a:r>
              <a:rPr lang="en-US" dirty="0"/>
              <a:t>The Inference from the output is that there are no specific locations where candidates are not preferring to join at all , although few locations are having percentage of candidates having status ‘Not Joined’ between 20% to 23%.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8C829E-89FC-4E1B-B167-2AF2A1EDB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2" y="1496482"/>
            <a:ext cx="4982008" cy="3698697"/>
          </a:xfrm>
        </p:spPr>
      </p:pic>
    </p:spTree>
    <p:extLst>
      <p:ext uri="{BB962C8B-B14F-4D97-AF65-F5344CB8AC3E}">
        <p14:creationId xmlns:p14="http://schemas.microsoft.com/office/powerpoint/2010/main" val="12315332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127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Trebuchet MS</vt:lpstr>
      <vt:lpstr>Wingdings 3</vt:lpstr>
      <vt:lpstr>Facet</vt:lpstr>
      <vt:lpstr>Capstone Project </vt:lpstr>
      <vt:lpstr>Project Details</vt:lpstr>
      <vt:lpstr>Check Point 1</vt:lpstr>
      <vt:lpstr>Problem Statement 1 – Are there specific locations where candidates are not joining?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Point 1</dc:title>
  <dc:creator>Jain, Raj</dc:creator>
  <cp:lastModifiedBy>Jain, Raj</cp:lastModifiedBy>
  <cp:revision>7</cp:revision>
  <dcterms:created xsi:type="dcterms:W3CDTF">2022-02-02T16:47:28Z</dcterms:created>
  <dcterms:modified xsi:type="dcterms:W3CDTF">2022-02-02T17:37:20Z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2022-02-02T16:47:28Z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6d9d7a31-7c79-43ed-81e5-65bb3234d5d0</vt:lpwstr>
  </property>
  <property fmtid="{D5CDD505-2E9C-101B-9397-08002B2CF9AE}" pid="8" name="MSIP_Label_ea60d57e-af5b-4752-ac57-3e4f28ca11dc_ContentBits">
    <vt:lpwstr>0</vt:lpwstr>
  </property>
</Properties>
</file>