
<file path=[Content_Types].xml><?xml version="1.0" encoding="utf-8"?>
<Types xmlns="http://schemas.openxmlformats.org/package/2006/content-types">
  <Default Extension="png" ContentType="image/png"/>
  <Default Extension="D8B8A3F0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64" r:id="rId4"/>
    <p:sldId id="271" r:id="rId5"/>
    <p:sldId id="272" r:id="rId6"/>
    <p:sldId id="268" r:id="rId7"/>
    <p:sldId id="269" r:id="rId8"/>
    <p:sldId id="267" r:id="rId9"/>
    <p:sldId id="270" r:id="rId10"/>
    <p:sldId id="259" r:id="rId11"/>
    <p:sldId id="274" r:id="rId12"/>
    <p:sldId id="260" r:id="rId13"/>
    <p:sldId id="261" r:id="rId14"/>
    <p:sldId id="275" r:id="rId15"/>
    <p:sldId id="276" r:id="rId16"/>
    <p:sldId id="277" r:id="rId17"/>
    <p:sldId id="273" r:id="rId18"/>
    <p:sldId id="257" r:id="rId19"/>
    <p:sldId id="278" r:id="rId20"/>
    <p:sldId id="25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5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err="1"/>
            <a:t>Tuples</a:t>
          </a:r>
          <a:endParaRPr lang="de-DE" dirty="0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err="1"/>
            <a:t>Destruction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/>
            <a:t>Pattern </a:t>
          </a:r>
          <a:r>
            <a:rPr lang="de-DE" dirty="0" err="1"/>
            <a:t>Matching</a:t>
          </a:r>
          <a:endParaRPr lang="de-DE" dirty="0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03EE0D9C-968A-4AE8-89C3-E6E746F1332A}">
      <dgm:prSet/>
      <dgm:spPr/>
      <dgm:t>
        <a:bodyPr/>
        <a:lstStyle/>
        <a:p>
          <a:r>
            <a:rPr lang="de-DE" b="0" i="0"/>
            <a:t>Local Functions</a:t>
          </a:r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3231771D-8B91-4645-A91F-114EA87ED9EA}">
      <dgm:prSet/>
      <dgm:spPr/>
      <dgm:t>
        <a:bodyPr/>
        <a:lstStyle/>
        <a:p>
          <a:r>
            <a:rPr lang="de-DE" b="0" i="0" dirty="0" err="1"/>
            <a:t>Ref</a:t>
          </a:r>
          <a:r>
            <a:rPr lang="de-DE" b="0" i="0" dirty="0"/>
            <a:t> Returns</a:t>
          </a:r>
          <a:endParaRPr lang="de-DE" dirty="0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 err="1"/>
            <a:t>Throw</a:t>
          </a:r>
          <a:r>
            <a:rPr lang="de-DE" b="0" i="0" dirty="0"/>
            <a:t> </a:t>
          </a:r>
          <a:r>
            <a:rPr lang="de-DE" b="0" i="0" dirty="0" err="1"/>
            <a:t>expressions</a:t>
          </a:r>
          <a:endParaRPr lang="de-DE" dirty="0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/>
            <a:t>Expression-</a:t>
          </a:r>
          <a:r>
            <a:rPr lang="de-DE" b="0" i="0" dirty="0" err="1"/>
            <a:t>bodied</a:t>
          </a:r>
          <a:endParaRPr lang="de-DE" dirty="0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/>
            <a:t>Async</a:t>
          </a:r>
          <a:r>
            <a:rPr lang="de-DE" b="0" i="0" dirty="0"/>
            <a:t> </a:t>
          </a:r>
          <a:endParaRPr lang="de-DE" dirty="0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00D8EEE3-6C04-4753-BE9A-5607B71BDBB8}">
      <dgm:prSet/>
      <dgm:spPr/>
      <dgm:t>
        <a:bodyPr/>
        <a:lstStyle/>
        <a:p>
          <a:r>
            <a:rPr lang="de-DE" b="0" i="0"/>
            <a:t>Out var</a:t>
          </a:r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BDDFB75A-C721-4B7E-9C26-386851149386}">
      <dgm:prSet/>
      <dgm:spPr/>
      <dgm:t>
        <a:bodyPr/>
        <a:lstStyle/>
        <a:p>
          <a:r>
            <a:rPr lang="de-DE" b="0" i="0" dirty="0"/>
            <a:t>Binary </a:t>
          </a:r>
          <a:r>
            <a:rPr lang="de-DE" b="0" i="0" dirty="0" err="1"/>
            <a:t>Literals</a:t>
          </a:r>
          <a:r>
            <a:rPr lang="de-DE" b="0" i="0" dirty="0"/>
            <a:t> </a:t>
          </a:r>
          <a:r>
            <a:rPr lang="de-DE" b="0" i="0" dirty="0" err="1"/>
            <a:t>and</a:t>
          </a:r>
          <a:r>
            <a:rPr lang="de-DE" b="0" i="0" dirty="0"/>
            <a:t> Digit Separators</a:t>
          </a:r>
          <a:endParaRPr lang="de-DE" dirty="0"/>
        </a:p>
      </dgm:t>
    </dgm:pt>
    <dgm:pt modelId="{C849810F-FC8D-4BAA-9301-1F9F8479961E}" type="parTrans" cxnId="{BC8F0B89-D39C-49DE-A79F-9263D50F735A}">
      <dgm:prSet/>
      <dgm:spPr/>
      <dgm:t>
        <a:bodyPr/>
        <a:lstStyle/>
        <a:p>
          <a:endParaRPr lang="de-DE"/>
        </a:p>
      </dgm:t>
    </dgm:pt>
    <dgm:pt modelId="{F6FAF2AE-0010-42DE-94BB-BFB2BDDEDACC}" type="sibTrans" cxnId="{BC8F0B89-D39C-49DE-A79F-9263D50F735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A96D09D4-0506-4F41-90A5-E75BB6EC9E62}" type="pres">
      <dgm:prSet presAssocID="{C849810F-FC8D-4BAA-9301-1F9F8479961E}" presName="Name9" presStyleLbl="parChTrans1D2" presStyleIdx="0" presStyleCnt="10"/>
      <dgm:spPr/>
      <dgm:t>
        <a:bodyPr/>
        <a:lstStyle/>
        <a:p>
          <a:endParaRPr lang="de-DE"/>
        </a:p>
      </dgm:t>
    </dgm:pt>
    <dgm:pt modelId="{4DBD9F80-6184-4F87-8AF2-31E40FD8D6AB}" type="pres">
      <dgm:prSet presAssocID="{C849810F-FC8D-4BAA-9301-1F9F8479961E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7A5CDCFF-2DF8-430E-8FCA-5002351876CB}" type="pres">
      <dgm:prSet presAssocID="{BDDFB75A-C721-4B7E-9C26-386851149386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1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2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3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4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5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6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7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7158" custRadScaleInc="-3903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837473-4F73-4495-A715-D0B6563195E1}" type="presOf" srcId="{738BCC40-8136-4647-8359-DC015B59E335}" destId="{544AF436-FA70-4387-9CB4-4D46D24A4C16}" srcOrd="0" destOrd="0" presId="urn:microsoft.com/office/officeart/2005/8/layout/radial1"/>
    <dgm:cxn modelId="{0561D590-A89B-477B-9002-5B945DE12B77}" srcId="{A9F03B93-2A05-4F7F-A120-9D013BA52CAC}" destId="{03EE0D9C-968A-4AE8-89C3-E6E746F1332A}" srcOrd="2" destOrd="0" parTransId="{DE34318D-07F3-4822-982E-A5523FD33AF1}" sibTransId="{DA4E8C00-3590-45E0-92CE-8EDF0D9B0158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26FA891D-CCFF-458B-A16E-55F7D5845F6A}" srcId="{A9F03B93-2A05-4F7F-A120-9D013BA52CAC}" destId="{2E5AA620-2251-4624-AEB1-611D42A2F820}" srcOrd="7" destOrd="0" parTransId="{642957FF-7C0D-40DA-B941-BE6EC3BF1AB7}" sibTransId="{25FF1480-48B8-4BD8-AA00-D9892D4B2AF0}"/>
    <dgm:cxn modelId="{A07DF960-FC2D-43C1-843D-C1E5AEDFE579}" srcId="{A9F03B93-2A05-4F7F-A120-9D013BA52CAC}" destId="{00D8EEE3-6C04-4753-BE9A-5607B71BDBB8}" srcOrd="1" destOrd="0" parTransId="{8C32A241-33A0-44A4-992A-BDB6317A920C}" sibTransId="{5C61F0D2-8945-475D-A250-D18E4410A6DA}"/>
    <dgm:cxn modelId="{315FFB91-F5D3-44D4-818B-F9733386757F}" type="presOf" srcId="{A4738125-78D0-43D7-ACB7-A1951F8028A2}" destId="{B63F80C9-731A-4FD4-BD2B-C962233C730E}" srcOrd="0" destOrd="0" presId="urn:microsoft.com/office/officeart/2005/8/layout/radial1"/>
    <dgm:cxn modelId="{32FB6F09-760A-42F9-AA27-93A8CE4164D7}" type="presOf" srcId="{B400A381-B4C7-4C47-A5C1-E8331B58567A}" destId="{B02FE770-5578-4185-91A3-5685F4C4F712}" srcOrd="0" destOrd="0" presId="urn:microsoft.com/office/officeart/2005/8/layout/radial1"/>
    <dgm:cxn modelId="{7F09369B-E9EE-4491-94F0-332AB28308F6}" type="presOf" srcId="{B421F437-718F-47B5-A686-C741B7424B6C}" destId="{13ED69F7-3EA3-40D1-9737-891438A13DBF}" srcOrd="0" destOrd="0" presId="urn:microsoft.com/office/officeart/2005/8/layout/radial1"/>
    <dgm:cxn modelId="{645DCF4C-DF97-41AE-A4FB-40BA16D38DFB}" srcId="{A9F03B93-2A05-4F7F-A120-9D013BA52CAC}" destId="{3231771D-8B91-4645-A91F-114EA87ED9EA}" srcOrd="3" destOrd="0" parTransId="{7E8A9AB6-445D-465E-9716-069B4262A75D}" sibTransId="{F0E928A9-8054-47AE-A712-EE2C8F8F7685}"/>
    <dgm:cxn modelId="{CAC3FFFC-A970-4EA3-906C-11C55167F4F7}" type="presOf" srcId="{CE285FA6-7A4A-4323-9301-0C671D431D74}" destId="{6ABAB8B5-4219-4D29-AE8E-0A554E668E45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8379DB46-98EB-4B33-80D8-4678690C974B}" srcId="{A9F03B93-2A05-4F7F-A120-9D013BA52CAC}" destId="{CE285FA6-7A4A-4323-9301-0C671D431D74}" srcOrd="6" destOrd="0" parTransId="{F23D3191-EAFB-4C49-9DE2-3FF193472ACF}" sibTransId="{466C751F-8432-410A-82AF-A048DE740993}"/>
    <dgm:cxn modelId="{72AD5C8A-77B6-43FD-8E7C-8490B92C6230}" type="presOf" srcId="{1010DFD9-15D8-4EED-ADC4-DC1EE6B3D02B}" destId="{135AE4A5-C6C8-47F3-83D3-704816922430}" srcOrd="0" destOrd="0" presId="urn:microsoft.com/office/officeart/2005/8/layout/radial1"/>
    <dgm:cxn modelId="{BC8F0B89-D39C-49DE-A79F-9263D50F735A}" srcId="{A9F03B93-2A05-4F7F-A120-9D013BA52CAC}" destId="{BDDFB75A-C721-4B7E-9C26-386851149386}" srcOrd="0" destOrd="0" parTransId="{C849810F-FC8D-4BAA-9301-1F9F8479961E}" sibTransId="{F6FAF2AE-0010-42DE-94BB-BFB2BDDEDACC}"/>
    <dgm:cxn modelId="{DE855CFE-FF02-4D9B-BEF4-FF98CF7C7BB3}" type="presOf" srcId="{8C32A241-33A0-44A4-992A-BDB6317A920C}" destId="{3E7978EE-0E7A-4A4E-9927-412B9197CB26}" srcOrd="0" destOrd="0" presId="urn:microsoft.com/office/officeart/2005/8/layout/radial1"/>
    <dgm:cxn modelId="{4A133490-1E57-410C-99B1-55FC9388DC3C}" type="presOf" srcId="{A9F03B93-2A05-4F7F-A120-9D013BA52CAC}" destId="{32F3479A-D7FA-4DF1-B4CA-536CA86C0959}" srcOrd="0" destOrd="0" presId="urn:microsoft.com/office/officeart/2005/8/layout/radial1"/>
    <dgm:cxn modelId="{08084A17-F0E3-4D6E-9B68-FC92B73322A2}" type="presOf" srcId="{03EE0D9C-968A-4AE8-89C3-E6E746F1332A}" destId="{461C2BE0-26F1-4F23-A7D9-D0FAFDB191D1}" srcOrd="0" destOrd="0" presId="urn:microsoft.com/office/officeart/2005/8/layout/radial1"/>
    <dgm:cxn modelId="{E37AD798-8C64-4871-85A7-6E6F7161E44F}" type="presOf" srcId="{EBF5BA9C-B7DB-4682-AFEB-7B819BE7A381}" destId="{E5D7AB42-1365-490C-A4A3-5A84EF842F2D}" srcOrd="0" destOrd="0" presId="urn:microsoft.com/office/officeart/2005/8/layout/radial1"/>
    <dgm:cxn modelId="{3CF34F49-3BB1-44D2-BCB8-82C670E86618}" type="presOf" srcId="{2E5AA620-2251-4624-AEB1-611D42A2F820}" destId="{B26A58EB-40C4-413E-9F1A-2091097C89E9}" srcOrd="0" destOrd="0" presId="urn:microsoft.com/office/officeart/2005/8/layout/radial1"/>
    <dgm:cxn modelId="{C153E05A-75AA-445F-9558-1CB1008EEB6D}" type="presOf" srcId="{3231771D-8B91-4645-A91F-114EA87ED9EA}" destId="{C6EFAD83-7E39-4E95-9308-43DD36091B85}" srcOrd="0" destOrd="0" presId="urn:microsoft.com/office/officeart/2005/8/layout/radial1"/>
    <dgm:cxn modelId="{1A68603C-3189-4A76-A4FF-564FAD9904AE}" srcId="{A9F03B93-2A05-4F7F-A120-9D013BA52CAC}" destId="{A4738125-78D0-43D7-ACB7-A1951F8028A2}" srcOrd="5" destOrd="0" parTransId="{4CC7E28B-72E9-481D-A348-DD6C63DE3D3B}" sibTransId="{7A43773D-A8E9-4747-9995-0D6001DC6594}"/>
    <dgm:cxn modelId="{D6158AE6-6722-49E5-B538-F2FB52AD42FA}" type="presOf" srcId="{738BCC40-8136-4647-8359-DC015B59E335}" destId="{92FB5DB3-82BA-4C2F-AD36-AEEC24DD5546}" srcOrd="1" destOrd="0" presId="urn:microsoft.com/office/officeart/2005/8/layout/radial1"/>
    <dgm:cxn modelId="{90BDE82A-6977-4F15-8756-F25E8C4D87C5}" type="presOf" srcId="{DE34318D-07F3-4822-982E-A5523FD33AF1}" destId="{0A91618C-13AD-4389-A001-4163CCD57DAF}" srcOrd="0" destOrd="0" presId="urn:microsoft.com/office/officeart/2005/8/layout/radial1"/>
    <dgm:cxn modelId="{55C27B6C-4162-4CF5-875A-0A984E30FE3A}" type="presOf" srcId="{4CC7E28B-72E9-481D-A348-DD6C63DE3D3B}" destId="{2F43D679-F242-4E62-A3EF-2846E95CC763}" srcOrd="0" destOrd="0" presId="urn:microsoft.com/office/officeart/2005/8/layout/radial1"/>
    <dgm:cxn modelId="{24E6FEF3-C7B0-4478-BCA7-556781A4B15A}" type="presOf" srcId="{094B42A2-1610-4C5C-B818-8B080DFFA6FF}" destId="{73490E02-9832-40F5-A9F5-AA43A99931F9}" srcOrd="0" destOrd="0" presId="urn:microsoft.com/office/officeart/2005/8/layout/radial1"/>
    <dgm:cxn modelId="{24406F77-F138-4E04-B351-B08D90AECBBC}" type="presOf" srcId="{7E8A9AB6-445D-465E-9716-069B4262A75D}" destId="{2A0AE4B6-05AC-4A57-A034-7DF394856AA1}" srcOrd="0" destOrd="0" presId="urn:microsoft.com/office/officeart/2005/8/layout/radial1"/>
    <dgm:cxn modelId="{A0B2415A-D331-4EF7-A4E5-4A84FC861AD1}" type="presOf" srcId="{C849810F-FC8D-4BAA-9301-1F9F8479961E}" destId="{4DBD9F80-6184-4F87-8AF2-31E40FD8D6AB}" srcOrd="1" destOrd="0" presId="urn:microsoft.com/office/officeart/2005/8/layout/radial1"/>
    <dgm:cxn modelId="{C51E5E7D-6EC2-4DA0-B1A8-F479237766B9}" type="presOf" srcId="{642957FF-7C0D-40DA-B941-BE6EC3BF1AB7}" destId="{CE466C8F-FEE5-401F-AEC7-4EA28AFBC1CD}" srcOrd="1" destOrd="0" presId="urn:microsoft.com/office/officeart/2005/8/layout/radial1"/>
    <dgm:cxn modelId="{8AC6FB7E-1E6D-43E6-8915-4E307D4EDE5F}" type="presOf" srcId="{1010DFD9-15D8-4EED-ADC4-DC1EE6B3D02B}" destId="{0B4199A8-D811-4168-8639-C3D31A00621E}" srcOrd="1" destOrd="0" presId="urn:microsoft.com/office/officeart/2005/8/layout/radial1"/>
    <dgm:cxn modelId="{3ED4A882-6830-4480-984D-1C0C81904E4D}" type="presOf" srcId="{56E79FEC-CAD2-491E-A558-C39B1E15A97A}" destId="{849114A2-B28C-45B3-AD6A-3BAED4563D53}" srcOrd="0" destOrd="0" presId="urn:microsoft.com/office/officeart/2005/8/layout/radial1"/>
    <dgm:cxn modelId="{91E0CE25-81EB-4D38-81D6-0C66A2E93C3B}" type="presOf" srcId="{C849810F-FC8D-4BAA-9301-1F9F8479961E}" destId="{A96D09D4-0506-4F41-90A5-E75BB6EC9E62}" srcOrd="0" destOrd="0" presId="urn:microsoft.com/office/officeart/2005/8/layout/radial1"/>
    <dgm:cxn modelId="{5BFB0CAA-5AFE-4875-BEA9-CE8C5AF19F35}" type="presOf" srcId="{F23D3191-EAFB-4C49-9DE2-3FF193472ACF}" destId="{FE1665A9-3A90-4AD1-BC60-6A80CF310C10}" srcOrd="1" destOrd="0" presId="urn:microsoft.com/office/officeart/2005/8/layout/radial1"/>
    <dgm:cxn modelId="{863C20CB-68B2-4BD4-BF26-59C6677BE287}" type="presOf" srcId="{B421F437-718F-47B5-A686-C741B7424B6C}" destId="{8E39EE88-010D-4BC4-8ACE-C3489580C58C}" srcOrd="1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A87B87D0-C62C-4EBC-8F1F-9A4E96339F72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06F59419-12AA-45DF-91CC-AFC3A949522F}" type="presOf" srcId="{00D8EEE3-6C04-4753-BE9A-5607B71BDBB8}" destId="{9E2F31CE-EA58-4243-B91D-E26D426B4C67}" srcOrd="0" destOrd="0" presId="urn:microsoft.com/office/officeart/2005/8/layout/radial1"/>
    <dgm:cxn modelId="{ADACD0A1-E998-4CBB-90E2-35A1EA8FED7D}" type="presOf" srcId="{BDDFB75A-C721-4B7E-9C26-386851149386}" destId="{7A5CDCFF-2DF8-430E-8FCA-5002351876CB}" srcOrd="0" destOrd="0" presId="urn:microsoft.com/office/officeart/2005/8/layout/radial1"/>
    <dgm:cxn modelId="{30BA15A5-0208-4534-91C2-5B0791ADD2BE}" type="presOf" srcId="{DE34318D-07F3-4822-982E-A5523FD33AF1}" destId="{87B36481-7E33-4FDF-B738-858E88C774CA}" srcOrd="1" destOrd="0" presId="urn:microsoft.com/office/officeart/2005/8/layout/radial1"/>
    <dgm:cxn modelId="{2EAD7216-96D0-49AB-AF63-691E2729365C}" type="presOf" srcId="{642957FF-7C0D-40DA-B941-BE6EC3BF1AB7}" destId="{5F1A899A-0926-418D-AFED-AFCF86ADE91D}" srcOrd="0" destOrd="0" presId="urn:microsoft.com/office/officeart/2005/8/layout/radial1"/>
    <dgm:cxn modelId="{861F3E9B-D5BF-4FD6-8477-8089FCE918D8}" type="presOf" srcId="{7E8A9AB6-445D-465E-9716-069B4262A75D}" destId="{428AD704-ACF0-4210-ACCA-32073EDCD398}" srcOrd="1" destOrd="0" presId="urn:microsoft.com/office/officeart/2005/8/layout/radial1"/>
    <dgm:cxn modelId="{EF22CDB6-E8C9-4793-98A4-41BF72C38676}" type="presOf" srcId="{4CC7E28B-72E9-481D-A348-DD6C63DE3D3B}" destId="{14B3C3C0-88ED-4D66-ADAD-36D96BB94D77}" srcOrd="1" destOrd="0" presId="urn:microsoft.com/office/officeart/2005/8/layout/radial1"/>
    <dgm:cxn modelId="{72D6D677-EDD1-4A70-AEAF-A16673F4ACAF}" srcId="{A9F03B93-2A05-4F7F-A120-9D013BA52CAC}" destId="{B400A381-B4C7-4C47-A5C1-E8331B58567A}" srcOrd="4" destOrd="0" parTransId="{B421F437-718F-47B5-A686-C741B7424B6C}" sibTransId="{7E2B5767-410B-496B-9E32-11705BD4B966}"/>
    <dgm:cxn modelId="{12C24659-F759-4CA8-B7D6-2604E66E48B3}" type="presOf" srcId="{8C32A241-33A0-44A4-992A-BDB6317A920C}" destId="{FCB87FD5-538E-48EF-B24D-2E1ABC9A1991}" srcOrd="1" destOrd="0" presId="urn:microsoft.com/office/officeart/2005/8/layout/radial1"/>
    <dgm:cxn modelId="{131FCACB-BDF0-4471-8365-38595E8CAFB1}" type="presParOf" srcId="{E5D7AB42-1365-490C-A4A3-5A84EF842F2D}" destId="{32F3479A-D7FA-4DF1-B4CA-536CA86C0959}" srcOrd="0" destOrd="0" presId="urn:microsoft.com/office/officeart/2005/8/layout/radial1"/>
    <dgm:cxn modelId="{EDCBC686-4A7C-4973-96E7-DE845C236793}" type="presParOf" srcId="{E5D7AB42-1365-490C-A4A3-5A84EF842F2D}" destId="{A96D09D4-0506-4F41-90A5-E75BB6EC9E62}" srcOrd="1" destOrd="0" presId="urn:microsoft.com/office/officeart/2005/8/layout/radial1"/>
    <dgm:cxn modelId="{78B3D7A7-157C-4355-8553-7D5D290AA2FD}" type="presParOf" srcId="{A96D09D4-0506-4F41-90A5-E75BB6EC9E62}" destId="{4DBD9F80-6184-4F87-8AF2-31E40FD8D6AB}" srcOrd="0" destOrd="0" presId="urn:microsoft.com/office/officeart/2005/8/layout/radial1"/>
    <dgm:cxn modelId="{9392DBC0-5679-48F4-A891-8E0004413375}" type="presParOf" srcId="{E5D7AB42-1365-490C-A4A3-5A84EF842F2D}" destId="{7A5CDCFF-2DF8-430E-8FCA-5002351876CB}" srcOrd="2" destOrd="0" presId="urn:microsoft.com/office/officeart/2005/8/layout/radial1"/>
    <dgm:cxn modelId="{950BB49C-5624-4560-A1FF-8C2F6EE45C12}" type="presParOf" srcId="{E5D7AB42-1365-490C-A4A3-5A84EF842F2D}" destId="{3E7978EE-0E7A-4A4E-9927-412B9197CB26}" srcOrd="3" destOrd="0" presId="urn:microsoft.com/office/officeart/2005/8/layout/radial1"/>
    <dgm:cxn modelId="{B661A2E4-595C-49B8-B846-8DAD8FF84F29}" type="presParOf" srcId="{3E7978EE-0E7A-4A4E-9927-412B9197CB26}" destId="{FCB87FD5-538E-48EF-B24D-2E1ABC9A1991}" srcOrd="0" destOrd="0" presId="urn:microsoft.com/office/officeart/2005/8/layout/radial1"/>
    <dgm:cxn modelId="{CE501800-59CD-4BAB-B30D-4AD9E752F441}" type="presParOf" srcId="{E5D7AB42-1365-490C-A4A3-5A84EF842F2D}" destId="{9E2F31CE-EA58-4243-B91D-E26D426B4C67}" srcOrd="4" destOrd="0" presId="urn:microsoft.com/office/officeart/2005/8/layout/radial1"/>
    <dgm:cxn modelId="{52F2088D-8254-4AB9-9D2A-DD27106D86F2}" type="presParOf" srcId="{E5D7AB42-1365-490C-A4A3-5A84EF842F2D}" destId="{0A91618C-13AD-4389-A001-4163CCD57DAF}" srcOrd="5" destOrd="0" presId="urn:microsoft.com/office/officeart/2005/8/layout/radial1"/>
    <dgm:cxn modelId="{05A3BE9A-FEE9-4F3C-979D-D3891EECD203}" type="presParOf" srcId="{0A91618C-13AD-4389-A001-4163CCD57DAF}" destId="{87B36481-7E33-4FDF-B738-858E88C774CA}" srcOrd="0" destOrd="0" presId="urn:microsoft.com/office/officeart/2005/8/layout/radial1"/>
    <dgm:cxn modelId="{23D0EE4D-93F2-49EC-B231-23246D483F65}" type="presParOf" srcId="{E5D7AB42-1365-490C-A4A3-5A84EF842F2D}" destId="{461C2BE0-26F1-4F23-A7D9-D0FAFDB191D1}" srcOrd="6" destOrd="0" presId="urn:microsoft.com/office/officeart/2005/8/layout/radial1"/>
    <dgm:cxn modelId="{5DC17A46-2B2B-4476-8808-3FF41A557B8C}" type="presParOf" srcId="{E5D7AB42-1365-490C-A4A3-5A84EF842F2D}" destId="{2A0AE4B6-05AC-4A57-A034-7DF394856AA1}" srcOrd="7" destOrd="0" presId="urn:microsoft.com/office/officeart/2005/8/layout/radial1"/>
    <dgm:cxn modelId="{AAFAF62F-0188-4177-8D7C-EABF23234EB3}" type="presParOf" srcId="{2A0AE4B6-05AC-4A57-A034-7DF394856AA1}" destId="{428AD704-ACF0-4210-ACCA-32073EDCD398}" srcOrd="0" destOrd="0" presId="urn:microsoft.com/office/officeart/2005/8/layout/radial1"/>
    <dgm:cxn modelId="{F30C8040-9CA8-4ADF-90D7-BE057F971B95}" type="presParOf" srcId="{E5D7AB42-1365-490C-A4A3-5A84EF842F2D}" destId="{C6EFAD83-7E39-4E95-9308-43DD36091B85}" srcOrd="8" destOrd="0" presId="urn:microsoft.com/office/officeart/2005/8/layout/radial1"/>
    <dgm:cxn modelId="{37DCACA1-CD87-460A-95DF-C0BACF0FAA2E}" type="presParOf" srcId="{E5D7AB42-1365-490C-A4A3-5A84EF842F2D}" destId="{13ED69F7-3EA3-40D1-9737-891438A13DBF}" srcOrd="9" destOrd="0" presId="urn:microsoft.com/office/officeart/2005/8/layout/radial1"/>
    <dgm:cxn modelId="{DC418B79-1B9E-4B0D-8BD3-1CB15C65AC87}" type="presParOf" srcId="{13ED69F7-3EA3-40D1-9737-891438A13DBF}" destId="{8E39EE88-010D-4BC4-8ACE-C3489580C58C}" srcOrd="0" destOrd="0" presId="urn:microsoft.com/office/officeart/2005/8/layout/radial1"/>
    <dgm:cxn modelId="{D15C4E6A-5575-44A8-9508-7495D51E1DC8}" type="presParOf" srcId="{E5D7AB42-1365-490C-A4A3-5A84EF842F2D}" destId="{B02FE770-5578-4185-91A3-5685F4C4F712}" srcOrd="10" destOrd="0" presId="urn:microsoft.com/office/officeart/2005/8/layout/radial1"/>
    <dgm:cxn modelId="{1713FF87-AE44-430E-82C1-F79111161E9B}" type="presParOf" srcId="{E5D7AB42-1365-490C-A4A3-5A84EF842F2D}" destId="{2F43D679-F242-4E62-A3EF-2846E95CC763}" srcOrd="11" destOrd="0" presId="urn:microsoft.com/office/officeart/2005/8/layout/radial1"/>
    <dgm:cxn modelId="{A164E7ED-0C82-4605-9E68-D5DA0F9CC34C}" type="presParOf" srcId="{2F43D679-F242-4E62-A3EF-2846E95CC763}" destId="{14B3C3C0-88ED-4D66-ADAD-36D96BB94D77}" srcOrd="0" destOrd="0" presId="urn:microsoft.com/office/officeart/2005/8/layout/radial1"/>
    <dgm:cxn modelId="{F407EC19-0832-4925-8823-8E3FE3E6BAA8}" type="presParOf" srcId="{E5D7AB42-1365-490C-A4A3-5A84EF842F2D}" destId="{B63F80C9-731A-4FD4-BD2B-C962233C730E}" srcOrd="12" destOrd="0" presId="urn:microsoft.com/office/officeart/2005/8/layout/radial1"/>
    <dgm:cxn modelId="{82A1D2CA-9AE9-408C-BD20-4AF9B0469336}" type="presParOf" srcId="{E5D7AB42-1365-490C-A4A3-5A84EF842F2D}" destId="{97D59475-616D-49A8-84D4-5C4216BEF314}" srcOrd="13" destOrd="0" presId="urn:microsoft.com/office/officeart/2005/8/layout/radial1"/>
    <dgm:cxn modelId="{F6F82CF2-E1F1-4D77-8DC4-AA74CA30B271}" type="presParOf" srcId="{97D59475-616D-49A8-84D4-5C4216BEF314}" destId="{FE1665A9-3A90-4AD1-BC60-6A80CF310C10}" srcOrd="0" destOrd="0" presId="urn:microsoft.com/office/officeart/2005/8/layout/radial1"/>
    <dgm:cxn modelId="{EA74F57C-A5F6-446D-9C05-720F09381DC1}" type="presParOf" srcId="{E5D7AB42-1365-490C-A4A3-5A84EF842F2D}" destId="{6ABAB8B5-4219-4D29-AE8E-0A554E668E45}" srcOrd="14" destOrd="0" presId="urn:microsoft.com/office/officeart/2005/8/layout/radial1"/>
    <dgm:cxn modelId="{62989BA6-165A-4F6A-8A15-D07D723949A5}" type="presParOf" srcId="{E5D7AB42-1365-490C-A4A3-5A84EF842F2D}" destId="{5F1A899A-0926-418D-AFED-AFCF86ADE91D}" srcOrd="15" destOrd="0" presId="urn:microsoft.com/office/officeart/2005/8/layout/radial1"/>
    <dgm:cxn modelId="{AF8E61EB-F91A-4BA4-AA14-A395757DE8F9}" type="presParOf" srcId="{5F1A899A-0926-418D-AFED-AFCF86ADE91D}" destId="{CE466C8F-FEE5-401F-AEC7-4EA28AFBC1CD}" srcOrd="0" destOrd="0" presId="urn:microsoft.com/office/officeart/2005/8/layout/radial1"/>
    <dgm:cxn modelId="{8DB65A3B-EA77-46AB-915C-BB54659340F9}" type="presParOf" srcId="{E5D7AB42-1365-490C-A4A3-5A84EF842F2D}" destId="{B26A58EB-40C4-413E-9F1A-2091097C89E9}" srcOrd="16" destOrd="0" presId="urn:microsoft.com/office/officeart/2005/8/layout/radial1"/>
    <dgm:cxn modelId="{EA150329-4811-41CC-ABDF-C921C73CC129}" type="presParOf" srcId="{E5D7AB42-1365-490C-A4A3-5A84EF842F2D}" destId="{135AE4A5-C6C8-47F3-83D3-704816922430}" srcOrd="17" destOrd="0" presId="urn:microsoft.com/office/officeart/2005/8/layout/radial1"/>
    <dgm:cxn modelId="{61725A69-734C-48E5-851E-F1ACD07894D6}" type="presParOf" srcId="{135AE4A5-C6C8-47F3-83D3-704816922430}" destId="{0B4199A8-D811-4168-8639-C3D31A00621E}" srcOrd="0" destOrd="0" presId="urn:microsoft.com/office/officeart/2005/8/layout/radial1"/>
    <dgm:cxn modelId="{547D49F9-6A94-43FD-9CC9-1FDBB65CA69C}" type="presParOf" srcId="{E5D7AB42-1365-490C-A4A3-5A84EF842F2D}" destId="{849114A2-B28C-45B3-AD6A-3BAED4563D53}" srcOrd="18" destOrd="0" presId="urn:microsoft.com/office/officeart/2005/8/layout/radial1"/>
    <dgm:cxn modelId="{63FC32F9-96F2-47F5-B31D-9B3542FA7CDE}" type="presParOf" srcId="{E5D7AB42-1365-490C-A4A3-5A84EF842F2D}" destId="{544AF436-FA70-4387-9CB4-4D46D24A4C16}" srcOrd="19" destOrd="0" presId="urn:microsoft.com/office/officeart/2005/8/layout/radial1"/>
    <dgm:cxn modelId="{16803194-6AB0-4358-84D1-8F41D2F33B29}" type="presParOf" srcId="{544AF436-FA70-4387-9CB4-4D46D24A4C16}" destId="{92FB5DB3-82BA-4C2F-AD36-AEEC24DD5546}" srcOrd="0" destOrd="0" presId="urn:microsoft.com/office/officeart/2005/8/layout/radial1"/>
    <dgm:cxn modelId="{7A9FD877-13F4-40D5-9B50-586194D23824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>
        <a:solidFill>
          <a:srgbClr val="00B0F0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BAC2AB70-2A0E-40D6-B5F9-28E8F2FF3D55}" type="presOf" srcId="{B36CB72A-B8AF-4A34-9B67-9F1C01D6509E}" destId="{A85D8567-C985-4593-9189-C6E296DECEE0}" srcOrd="0" destOrd="0" presId="urn:microsoft.com/office/officeart/2005/8/layout/radial1"/>
    <dgm:cxn modelId="{86BC3DF6-D488-45B6-A8C5-88A4E78AB68B}" type="presOf" srcId="{F23D3191-EAFB-4C49-9DE2-3FF193472ACF}" destId="{FE1665A9-3A90-4AD1-BC60-6A80CF310C10}" srcOrd="1" destOrd="0" presId="urn:microsoft.com/office/officeart/2005/8/layout/radial1"/>
    <dgm:cxn modelId="{BDF1F16E-C713-479A-BD85-0F9EA6600AD1}" type="presOf" srcId="{8C32A241-33A0-44A4-992A-BDB6317A920C}" destId="{FCB87FD5-538E-48EF-B24D-2E1ABC9A1991}" srcOrd="1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F3D2AC1A-149C-405E-B388-57562CE57FE9}" type="presOf" srcId="{B421F437-718F-47B5-A686-C741B7424B6C}" destId="{8E39EE88-010D-4BC4-8ACE-C3489580C58C}" srcOrd="1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69EF4383-DDD5-433F-A193-DE95406EFB6C}" type="presOf" srcId="{B421F437-718F-47B5-A686-C741B7424B6C}" destId="{13ED69F7-3EA3-40D1-9737-891438A13DBF}" srcOrd="0" destOrd="0" presId="urn:microsoft.com/office/officeart/2005/8/layout/radial1"/>
    <dgm:cxn modelId="{D15BD113-7055-48B3-B977-07B8E47B56F5}" type="presOf" srcId="{F23D3191-EAFB-4C49-9DE2-3FF193472ACF}" destId="{97D59475-616D-49A8-84D4-5C4216BEF314}" srcOrd="0" destOrd="0" presId="urn:microsoft.com/office/officeart/2005/8/layout/radial1"/>
    <dgm:cxn modelId="{91F959DE-46DA-406C-9EBD-1015471884AD}" type="presOf" srcId="{76CFDBB7-2726-41B8-9044-253CE417DA05}" destId="{6C4EEBA2-3819-4E26-9754-56F2CA308CEA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0861D02C-8D9A-46F8-BCBE-C56260DD9C93}" type="presOf" srcId="{4CC7E28B-72E9-481D-A348-DD6C63DE3D3B}" destId="{14B3C3C0-88ED-4D66-ADAD-36D96BB94D77}" srcOrd="1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BB02AACC-1DC7-4864-8605-0C083F94DA04}" type="presOf" srcId="{1010DFD9-15D8-4EED-ADC4-DC1EE6B3D02B}" destId="{135AE4A5-C6C8-47F3-83D3-704816922430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8500DA34-7996-4672-8587-4195A890A745}" type="presOf" srcId="{1010DFD9-15D8-4EED-ADC4-DC1EE6B3D02B}" destId="{0B4199A8-D811-4168-8639-C3D31A00621E}" srcOrd="1" destOrd="0" presId="urn:microsoft.com/office/officeart/2005/8/layout/radial1"/>
    <dgm:cxn modelId="{D8718889-4500-4A30-AB11-9E33E6B26B64}" type="presOf" srcId="{094B42A2-1610-4C5C-B818-8B080DFFA6FF}" destId="{73490E02-9832-40F5-A9F5-AA43A99931F9}" srcOrd="0" destOrd="0" presId="urn:microsoft.com/office/officeart/2005/8/layout/radial1"/>
    <dgm:cxn modelId="{66A2B279-89DC-4746-B0F2-B2F2EEA37DEC}" type="presOf" srcId="{CE285FA6-7A4A-4323-9301-0C671D431D74}" destId="{6ABAB8B5-4219-4D29-AE8E-0A554E668E45}" srcOrd="0" destOrd="0" presId="urn:microsoft.com/office/officeart/2005/8/layout/radial1"/>
    <dgm:cxn modelId="{42E9309D-291E-477B-8350-13060778CDEE}" type="presOf" srcId="{3231771D-8B91-4645-A91F-114EA87ED9EA}" destId="{C6EFAD83-7E39-4E95-9308-43DD36091B85}" srcOrd="0" destOrd="0" presId="urn:microsoft.com/office/officeart/2005/8/layout/radial1"/>
    <dgm:cxn modelId="{E8624F43-D25E-48FA-AA55-E208BADC1E9D}" type="presOf" srcId="{4CC7E28B-72E9-481D-A348-DD6C63DE3D3B}" destId="{2F43D679-F242-4E62-A3EF-2846E95CC763}" srcOrd="0" destOrd="0" presId="urn:microsoft.com/office/officeart/2005/8/layout/radial1"/>
    <dgm:cxn modelId="{4E42DFF9-4D0C-47B2-8336-5F232B4D0D48}" type="presOf" srcId="{03EE0D9C-968A-4AE8-89C3-E6E746F1332A}" destId="{461C2BE0-26F1-4F23-A7D9-D0FAFDB191D1}" srcOrd="0" destOrd="0" presId="urn:microsoft.com/office/officeart/2005/8/layout/radial1"/>
    <dgm:cxn modelId="{6CA6AAB3-96F7-4A37-84B2-3FF93E61F0D6}" type="presOf" srcId="{738BCC40-8136-4647-8359-DC015B59E335}" destId="{92FB5DB3-82BA-4C2F-AD36-AEEC24DD5546}" srcOrd="1" destOrd="0" presId="urn:microsoft.com/office/officeart/2005/8/layout/radial1"/>
    <dgm:cxn modelId="{0A31F667-54B5-43AB-9238-41CD4B092D8A}" type="presOf" srcId="{A4738125-78D0-43D7-ACB7-A1951F8028A2}" destId="{B63F80C9-731A-4FD4-BD2B-C962233C730E}" srcOrd="0" destOrd="0" presId="urn:microsoft.com/office/officeart/2005/8/layout/radial1"/>
    <dgm:cxn modelId="{D9221449-7F5B-475C-AD27-08C09790FB2D}" type="presOf" srcId="{00D8EEE3-6C04-4753-BE9A-5607B71BDBB8}" destId="{9E2F31CE-EA58-4243-B91D-E26D426B4C67}" srcOrd="0" destOrd="0" presId="urn:microsoft.com/office/officeart/2005/8/layout/radial1"/>
    <dgm:cxn modelId="{259EA3ED-958D-4B71-8F0A-1A33F094A238}" type="presOf" srcId="{7E8A9AB6-445D-465E-9716-069B4262A75D}" destId="{2A0AE4B6-05AC-4A57-A034-7DF394856AA1}" srcOrd="0" destOrd="0" presId="urn:microsoft.com/office/officeart/2005/8/layout/radial1"/>
    <dgm:cxn modelId="{9EE6EBA8-3942-49AA-A917-032A9E24D2B5}" type="presOf" srcId="{2E5AA620-2251-4624-AEB1-611D42A2F820}" destId="{B26A58EB-40C4-413E-9F1A-2091097C89E9}" srcOrd="0" destOrd="0" presId="urn:microsoft.com/office/officeart/2005/8/layout/radial1"/>
    <dgm:cxn modelId="{642F85CF-F709-4369-A68F-7C02A737E7A5}" type="presOf" srcId="{EBF5BA9C-B7DB-4682-AFEB-7B819BE7A381}" destId="{E5D7AB42-1365-490C-A4A3-5A84EF842F2D}" srcOrd="0" destOrd="0" presId="urn:microsoft.com/office/officeart/2005/8/layout/radial1"/>
    <dgm:cxn modelId="{559C6FAC-56E2-4064-96CD-0C7D6F884345}" type="presOf" srcId="{7E8A9AB6-445D-465E-9716-069B4262A75D}" destId="{428AD704-ACF0-4210-ACCA-32073EDCD398}" srcOrd="1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3BFB75EE-4642-4B2E-B695-12A8107564AE}" type="presOf" srcId="{A9F03B93-2A05-4F7F-A120-9D013BA52CAC}" destId="{32F3479A-D7FA-4DF1-B4CA-536CA86C0959}" srcOrd="0" destOrd="0" presId="urn:microsoft.com/office/officeart/2005/8/layout/radial1"/>
    <dgm:cxn modelId="{DE4F4B04-58DB-41AA-9467-EFC2B3B9B10F}" type="presOf" srcId="{8C32A241-33A0-44A4-992A-BDB6317A920C}" destId="{3E7978EE-0E7A-4A4E-9927-412B9197CB26}" srcOrd="0" destOrd="0" presId="urn:microsoft.com/office/officeart/2005/8/layout/radial1"/>
    <dgm:cxn modelId="{D1EA1082-D7FF-4FD7-8023-242C067507ED}" type="presOf" srcId="{B36CB72A-B8AF-4A34-9B67-9F1C01D6509E}" destId="{D917F40D-7E5F-4756-BB7E-7301CD853DDE}" srcOrd="1" destOrd="0" presId="urn:microsoft.com/office/officeart/2005/8/layout/radial1"/>
    <dgm:cxn modelId="{9B90DD05-568A-4433-B502-2F1F7E6903A4}" type="presOf" srcId="{642957FF-7C0D-40DA-B941-BE6EC3BF1AB7}" destId="{CE466C8F-FEE5-401F-AEC7-4EA28AFBC1CD}" srcOrd="1" destOrd="0" presId="urn:microsoft.com/office/officeart/2005/8/layout/radial1"/>
    <dgm:cxn modelId="{CFEA7CB9-74AD-4FF5-AC6E-61F83831200D}" type="presOf" srcId="{56E79FEC-CAD2-491E-A558-C39B1E15A97A}" destId="{849114A2-B28C-45B3-AD6A-3BAED4563D53}" srcOrd="0" destOrd="0" presId="urn:microsoft.com/office/officeart/2005/8/layout/radial1"/>
    <dgm:cxn modelId="{6172E688-A768-4D63-9DDB-51399C99B7E3}" type="presOf" srcId="{738BCC40-8136-4647-8359-DC015B59E335}" destId="{544AF436-FA70-4387-9CB4-4D46D24A4C16}" srcOrd="0" destOrd="0" presId="urn:microsoft.com/office/officeart/2005/8/layout/radial1"/>
    <dgm:cxn modelId="{BA38B880-F68C-43F7-9E13-16ED7522DF6F}" type="presOf" srcId="{DE34318D-07F3-4822-982E-A5523FD33AF1}" destId="{0A91618C-13AD-4389-A001-4163CCD57DAF}" srcOrd="0" destOrd="0" presId="urn:microsoft.com/office/officeart/2005/8/layout/radial1"/>
    <dgm:cxn modelId="{3C0B947F-24C9-430F-8260-E7F3E148D1B5}" type="presOf" srcId="{B400A381-B4C7-4C47-A5C1-E8331B58567A}" destId="{B02FE770-5578-4185-91A3-5685F4C4F712}" srcOrd="0" destOrd="0" presId="urn:microsoft.com/office/officeart/2005/8/layout/radial1"/>
    <dgm:cxn modelId="{96E0CD7B-61FD-45B9-AB51-11BD097507F5}" type="presOf" srcId="{642957FF-7C0D-40DA-B941-BE6EC3BF1AB7}" destId="{5F1A899A-0926-418D-AFED-AFCF86ADE91D}" srcOrd="0" destOrd="0" presId="urn:microsoft.com/office/officeart/2005/8/layout/radial1"/>
    <dgm:cxn modelId="{030C3633-F79D-4C6D-B9E2-DAE4FD882A98}" type="presOf" srcId="{DE34318D-07F3-4822-982E-A5523FD33AF1}" destId="{87B36481-7E33-4FDF-B738-858E88C774CA}" srcOrd="1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14F67268-1542-402D-8118-E26E1966E0E7}" type="presParOf" srcId="{E5D7AB42-1365-490C-A4A3-5A84EF842F2D}" destId="{32F3479A-D7FA-4DF1-B4CA-536CA86C0959}" srcOrd="0" destOrd="0" presId="urn:microsoft.com/office/officeart/2005/8/layout/radial1"/>
    <dgm:cxn modelId="{7492595B-06F4-4D1E-8213-422E7DC0EA54}" type="presParOf" srcId="{E5D7AB42-1365-490C-A4A3-5A84EF842F2D}" destId="{3E7978EE-0E7A-4A4E-9927-412B9197CB26}" srcOrd="1" destOrd="0" presId="urn:microsoft.com/office/officeart/2005/8/layout/radial1"/>
    <dgm:cxn modelId="{DE571EA3-D098-4CAF-8A76-37DECB93B467}" type="presParOf" srcId="{3E7978EE-0E7A-4A4E-9927-412B9197CB26}" destId="{FCB87FD5-538E-48EF-B24D-2E1ABC9A1991}" srcOrd="0" destOrd="0" presId="urn:microsoft.com/office/officeart/2005/8/layout/radial1"/>
    <dgm:cxn modelId="{F430B587-D8D5-4865-9F78-1959C6EEA4A2}" type="presParOf" srcId="{E5D7AB42-1365-490C-A4A3-5A84EF842F2D}" destId="{9E2F31CE-EA58-4243-B91D-E26D426B4C67}" srcOrd="2" destOrd="0" presId="urn:microsoft.com/office/officeart/2005/8/layout/radial1"/>
    <dgm:cxn modelId="{F153379A-82D3-4CE9-81D6-1745F0D73DFE}" type="presParOf" srcId="{E5D7AB42-1365-490C-A4A3-5A84EF842F2D}" destId="{0A91618C-13AD-4389-A001-4163CCD57DAF}" srcOrd="3" destOrd="0" presId="urn:microsoft.com/office/officeart/2005/8/layout/radial1"/>
    <dgm:cxn modelId="{60E94AF6-4D06-4367-9AAA-8C24FF1770C6}" type="presParOf" srcId="{0A91618C-13AD-4389-A001-4163CCD57DAF}" destId="{87B36481-7E33-4FDF-B738-858E88C774CA}" srcOrd="0" destOrd="0" presId="urn:microsoft.com/office/officeart/2005/8/layout/radial1"/>
    <dgm:cxn modelId="{1F1644A7-BB39-40BB-AE76-322FB028A9E5}" type="presParOf" srcId="{E5D7AB42-1365-490C-A4A3-5A84EF842F2D}" destId="{461C2BE0-26F1-4F23-A7D9-D0FAFDB191D1}" srcOrd="4" destOrd="0" presId="urn:microsoft.com/office/officeart/2005/8/layout/radial1"/>
    <dgm:cxn modelId="{60A88C6A-1D7B-44D5-B069-9B08EC6390EC}" type="presParOf" srcId="{E5D7AB42-1365-490C-A4A3-5A84EF842F2D}" destId="{2A0AE4B6-05AC-4A57-A034-7DF394856AA1}" srcOrd="5" destOrd="0" presId="urn:microsoft.com/office/officeart/2005/8/layout/radial1"/>
    <dgm:cxn modelId="{C662C558-0838-4ED7-B632-C679990D08C0}" type="presParOf" srcId="{2A0AE4B6-05AC-4A57-A034-7DF394856AA1}" destId="{428AD704-ACF0-4210-ACCA-32073EDCD398}" srcOrd="0" destOrd="0" presId="urn:microsoft.com/office/officeart/2005/8/layout/radial1"/>
    <dgm:cxn modelId="{C3A6DC56-C787-483A-84AC-61BE2D150339}" type="presParOf" srcId="{E5D7AB42-1365-490C-A4A3-5A84EF842F2D}" destId="{C6EFAD83-7E39-4E95-9308-43DD36091B85}" srcOrd="6" destOrd="0" presId="urn:microsoft.com/office/officeart/2005/8/layout/radial1"/>
    <dgm:cxn modelId="{4AF59AD9-9417-4C44-BEFE-D4868EE45ECC}" type="presParOf" srcId="{E5D7AB42-1365-490C-A4A3-5A84EF842F2D}" destId="{13ED69F7-3EA3-40D1-9737-891438A13DBF}" srcOrd="7" destOrd="0" presId="urn:microsoft.com/office/officeart/2005/8/layout/radial1"/>
    <dgm:cxn modelId="{426AF2D5-4447-415B-8019-BC5F904DDDC4}" type="presParOf" srcId="{13ED69F7-3EA3-40D1-9737-891438A13DBF}" destId="{8E39EE88-010D-4BC4-8ACE-C3489580C58C}" srcOrd="0" destOrd="0" presId="urn:microsoft.com/office/officeart/2005/8/layout/radial1"/>
    <dgm:cxn modelId="{2E92D158-59E5-4C27-8CEF-21B53739B801}" type="presParOf" srcId="{E5D7AB42-1365-490C-A4A3-5A84EF842F2D}" destId="{B02FE770-5578-4185-91A3-5685F4C4F712}" srcOrd="8" destOrd="0" presId="urn:microsoft.com/office/officeart/2005/8/layout/radial1"/>
    <dgm:cxn modelId="{F0FFB0BF-CA1F-4805-8A2F-B59E9D628FD0}" type="presParOf" srcId="{E5D7AB42-1365-490C-A4A3-5A84EF842F2D}" destId="{2F43D679-F242-4E62-A3EF-2846E95CC763}" srcOrd="9" destOrd="0" presId="urn:microsoft.com/office/officeart/2005/8/layout/radial1"/>
    <dgm:cxn modelId="{A9FA9802-B834-4320-A28C-2F4071AEF565}" type="presParOf" srcId="{2F43D679-F242-4E62-A3EF-2846E95CC763}" destId="{14B3C3C0-88ED-4D66-ADAD-36D96BB94D77}" srcOrd="0" destOrd="0" presId="urn:microsoft.com/office/officeart/2005/8/layout/radial1"/>
    <dgm:cxn modelId="{023EA5D0-46A1-4EEB-AF53-654B45149471}" type="presParOf" srcId="{E5D7AB42-1365-490C-A4A3-5A84EF842F2D}" destId="{B63F80C9-731A-4FD4-BD2B-C962233C730E}" srcOrd="10" destOrd="0" presId="urn:microsoft.com/office/officeart/2005/8/layout/radial1"/>
    <dgm:cxn modelId="{0960746E-6B1C-4D5E-94D5-163039D6451B}" type="presParOf" srcId="{E5D7AB42-1365-490C-A4A3-5A84EF842F2D}" destId="{97D59475-616D-49A8-84D4-5C4216BEF314}" srcOrd="11" destOrd="0" presId="urn:microsoft.com/office/officeart/2005/8/layout/radial1"/>
    <dgm:cxn modelId="{B6CD7D50-9DE6-4E16-9C73-133AED66ACDE}" type="presParOf" srcId="{97D59475-616D-49A8-84D4-5C4216BEF314}" destId="{FE1665A9-3A90-4AD1-BC60-6A80CF310C10}" srcOrd="0" destOrd="0" presId="urn:microsoft.com/office/officeart/2005/8/layout/radial1"/>
    <dgm:cxn modelId="{409167A1-B2E1-45E2-BA9F-BF5D801B69D8}" type="presParOf" srcId="{E5D7AB42-1365-490C-A4A3-5A84EF842F2D}" destId="{6ABAB8B5-4219-4D29-AE8E-0A554E668E45}" srcOrd="12" destOrd="0" presId="urn:microsoft.com/office/officeart/2005/8/layout/radial1"/>
    <dgm:cxn modelId="{43A14F1E-31EE-44F6-AF84-6921F6AD479B}" type="presParOf" srcId="{E5D7AB42-1365-490C-A4A3-5A84EF842F2D}" destId="{5F1A899A-0926-418D-AFED-AFCF86ADE91D}" srcOrd="13" destOrd="0" presId="urn:microsoft.com/office/officeart/2005/8/layout/radial1"/>
    <dgm:cxn modelId="{07FD3E9A-588F-4C88-A333-C53DB345D253}" type="presParOf" srcId="{5F1A899A-0926-418D-AFED-AFCF86ADE91D}" destId="{CE466C8F-FEE5-401F-AEC7-4EA28AFBC1CD}" srcOrd="0" destOrd="0" presId="urn:microsoft.com/office/officeart/2005/8/layout/radial1"/>
    <dgm:cxn modelId="{14127714-790E-47D5-8C8D-01B19EAA887C}" type="presParOf" srcId="{E5D7AB42-1365-490C-A4A3-5A84EF842F2D}" destId="{B26A58EB-40C4-413E-9F1A-2091097C89E9}" srcOrd="14" destOrd="0" presId="urn:microsoft.com/office/officeart/2005/8/layout/radial1"/>
    <dgm:cxn modelId="{FB165EFB-5554-4511-A299-EBEBA9C0C0AF}" type="presParOf" srcId="{E5D7AB42-1365-490C-A4A3-5A84EF842F2D}" destId="{A85D8567-C985-4593-9189-C6E296DECEE0}" srcOrd="15" destOrd="0" presId="urn:microsoft.com/office/officeart/2005/8/layout/radial1"/>
    <dgm:cxn modelId="{54DCFA71-29FA-412F-B891-1BE03D3463EF}" type="presParOf" srcId="{A85D8567-C985-4593-9189-C6E296DECEE0}" destId="{D917F40D-7E5F-4756-BB7E-7301CD853DDE}" srcOrd="0" destOrd="0" presId="urn:microsoft.com/office/officeart/2005/8/layout/radial1"/>
    <dgm:cxn modelId="{B4B556CB-095F-4D7F-90C6-D9F7620D05F6}" type="presParOf" srcId="{E5D7AB42-1365-490C-A4A3-5A84EF842F2D}" destId="{6C4EEBA2-3819-4E26-9754-56F2CA308CEA}" srcOrd="16" destOrd="0" presId="urn:microsoft.com/office/officeart/2005/8/layout/radial1"/>
    <dgm:cxn modelId="{9819AF52-F9DA-4A66-9FCD-81EC95E54A4B}" type="presParOf" srcId="{E5D7AB42-1365-490C-A4A3-5A84EF842F2D}" destId="{135AE4A5-C6C8-47F3-83D3-704816922430}" srcOrd="17" destOrd="0" presId="urn:microsoft.com/office/officeart/2005/8/layout/radial1"/>
    <dgm:cxn modelId="{A817FAE0-196B-4694-805B-4FF1064EF12D}" type="presParOf" srcId="{135AE4A5-C6C8-47F3-83D3-704816922430}" destId="{0B4199A8-D811-4168-8639-C3D31A00621E}" srcOrd="0" destOrd="0" presId="urn:microsoft.com/office/officeart/2005/8/layout/radial1"/>
    <dgm:cxn modelId="{3CBEF961-3251-44C1-97B4-F40E2473BF2D}" type="presParOf" srcId="{E5D7AB42-1365-490C-A4A3-5A84EF842F2D}" destId="{849114A2-B28C-45B3-AD6A-3BAED4563D53}" srcOrd="18" destOrd="0" presId="urn:microsoft.com/office/officeart/2005/8/layout/radial1"/>
    <dgm:cxn modelId="{F7826D18-96EA-4F22-A809-29E1243BB946}" type="presParOf" srcId="{E5D7AB42-1365-490C-A4A3-5A84EF842F2D}" destId="{544AF436-FA70-4387-9CB4-4D46D24A4C16}" srcOrd="19" destOrd="0" presId="urn:microsoft.com/office/officeart/2005/8/layout/radial1"/>
    <dgm:cxn modelId="{370E2F45-AD25-44CF-A3BB-094DED61C715}" type="presParOf" srcId="{544AF436-FA70-4387-9CB4-4D46D24A4C16}" destId="{92FB5DB3-82BA-4C2F-AD36-AEEC24DD5546}" srcOrd="0" destOrd="0" presId="urn:microsoft.com/office/officeart/2005/8/layout/radial1"/>
    <dgm:cxn modelId="{1714A3A8-84D1-4076-A15E-1FEB8F6F7698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>
        <a:solidFill>
          <a:srgbClr val="00B0F0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0F13914E-9D81-4600-9805-8B8369919212}" type="presOf" srcId="{642957FF-7C0D-40DA-B941-BE6EC3BF1AB7}" destId="{5F1A899A-0926-418D-AFED-AFCF86ADE91D}" srcOrd="0" destOrd="0" presId="urn:microsoft.com/office/officeart/2005/8/layout/radial1"/>
    <dgm:cxn modelId="{C98E6527-6B77-4762-AF3F-944E022280C3}" type="presOf" srcId="{4CC7E28B-72E9-481D-A348-DD6C63DE3D3B}" destId="{2F43D679-F242-4E62-A3EF-2846E95CC763}" srcOrd="0" destOrd="0" presId="urn:microsoft.com/office/officeart/2005/8/layout/radial1"/>
    <dgm:cxn modelId="{3D9F9BEE-9174-43D6-A5E9-9CAADDF9354D}" type="presOf" srcId="{56E79FEC-CAD2-491E-A558-C39B1E15A97A}" destId="{849114A2-B28C-45B3-AD6A-3BAED4563D53}" srcOrd="0" destOrd="0" presId="urn:microsoft.com/office/officeart/2005/8/layout/radial1"/>
    <dgm:cxn modelId="{0D6A18B2-B7A0-43D9-B86A-2FF6E203068C}" type="presOf" srcId="{F23D3191-EAFB-4C49-9DE2-3FF193472ACF}" destId="{FE1665A9-3A90-4AD1-BC60-6A80CF310C10}" srcOrd="1" destOrd="0" presId="urn:microsoft.com/office/officeart/2005/8/layout/radial1"/>
    <dgm:cxn modelId="{FF5FB26D-2C69-46C4-B2B5-E664C5AF4CB6}" type="presOf" srcId="{1010DFD9-15D8-4EED-ADC4-DC1EE6B3D02B}" destId="{0B4199A8-D811-4168-8639-C3D31A00621E}" srcOrd="1" destOrd="0" presId="urn:microsoft.com/office/officeart/2005/8/layout/radial1"/>
    <dgm:cxn modelId="{1DF61B33-21CE-4B37-BA5E-5F9BE910EDA1}" type="presOf" srcId="{642957FF-7C0D-40DA-B941-BE6EC3BF1AB7}" destId="{CE466C8F-FEE5-401F-AEC7-4EA28AFBC1CD}" srcOrd="1" destOrd="0" presId="urn:microsoft.com/office/officeart/2005/8/layout/radial1"/>
    <dgm:cxn modelId="{897058C3-6055-4533-853B-65D7BB4BB5FD}" type="presOf" srcId="{2E5AA620-2251-4624-AEB1-611D42A2F820}" destId="{B26A58EB-40C4-413E-9F1A-2091097C89E9}" srcOrd="0" destOrd="0" presId="urn:microsoft.com/office/officeart/2005/8/layout/radial1"/>
    <dgm:cxn modelId="{C4CBB1D6-2FCB-4108-9F4A-73ABC0293D53}" type="presOf" srcId="{8C32A241-33A0-44A4-992A-BDB6317A920C}" destId="{3E7978EE-0E7A-4A4E-9927-412B9197CB26}" srcOrd="0" destOrd="0" presId="urn:microsoft.com/office/officeart/2005/8/layout/radial1"/>
    <dgm:cxn modelId="{32107767-3B20-4211-858B-9A96C1C2867A}" type="presOf" srcId="{F23D3191-EAFB-4C49-9DE2-3FF193472ACF}" destId="{97D59475-616D-49A8-84D4-5C4216BEF314}" srcOrd="0" destOrd="0" presId="urn:microsoft.com/office/officeart/2005/8/layout/radial1"/>
    <dgm:cxn modelId="{65C9EF08-6BF4-456C-AD2D-3C2953A815DE}" type="presOf" srcId="{DE34318D-07F3-4822-982E-A5523FD33AF1}" destId="{87B36481-7E33-4FDF-B738-858E88C774CA}" srcOrd="1" destOrd="0" presId="urn:microsoft.com/office/officeart/2005/8/layout/radial1"/>
    <dgm:cxn modelId="{8DC1F606-D712-49E8-A825-0E4E7D393A1E}" type="presOf" srcId="{8C32A241-33A0-44A4-992A-BDB6317A920C}" destId="{FCB87FD5-538E-48EF-B24D-2E1ABC9A1991}" srcOrd="1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A7B25376-4861-4E39-BF87-5E6C7E5F541D}" type="presOf" srcId="{B421F437-718F-47B5-A686-C741B7424B6C}" destId="{8E39EE88-010D-4BC4-8ACE-C3489580C58C}" srcOrd="1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0586F009-3177-4FFE-B9F8-6DDE3258A31B}" type="presOf" srcId="{00D8EEE3-6C04-4753-BE9A-5607B71BDBB8}" destId="{9E2F31CE-EA58-4243-B91D-E26D426B4C67}" srcOrd="0" destOrd="0" presId="urn:microsoft.com/office/officeart/2005/8/layout/radial1"/>
    <dgm:cxn modelId="{B401F2C0-EA53-483B-BE23-AEC56DCA45A6}" type="presOf" srcId="{3231771D-8B91-4645-A91F-114EA87ED9EA}" destId="{C6EFAD83-7E39-4E95-9308-43DD36091B85}" srcOrd="0" destOrd="0" presId="urn:microsoft.com/office/officeart/2005/8/layout/radial1"/>
    <dgm:cxn modelId="{44B478EE-2541-4F50-A21C-36D28971C43B}" type="presOf" srcId="{4CC7E28B-72E9-481D-A348-DD6C63DE3D3B}" destId="{14B3C3C0-88ED-4D66-ADAD-36D96BB94D77}" srcOrd="1" destOrd="0" presId="urn:microsoft.com/office/officeart/2005/8/layout/radial1"/>
    <dgm:cxn modelId="{F9E5C7FB-748B-4BFE-9C6B-E1080739CAF3}" type="presOf" srcId="{738BCC40-8136-4647-8359-DC015B59E335}" destId="{92FB5DB3-82BA-4C2F-AD36-AEEC24DD5546}" srcOrd="1" destOrd="0" presId="urn:microsoft.com/office/officeart/2005/8/layout/radial1"/>
    <dgm:cxn modelId="{1777D20B-041A-420B-9109-F884CE2427D2}" type="presOf" srcId="{B36CB72A-B8AF-4A34-9B67-9F1C01D6509E}" destId="{A85D8567-C985-4593-9189-C6E296DECEE0}" srcOrd="0" destOrd="0" presId="urn:microsoft.com/office/officeart/2005/8/layout/radial1"/>
    <dgm:cxn modelId="{6AA02A48-E147-477B-9A19-33E1347175EF}" type="presOf" srcId="{B36CB72A-B8AF-4A34-9B67-9F1C01D6509E}" destId="{D917F40D-7E5F-4756-BB7E-7301CD853DDE}" srcOrd="1" destOrd="0" presId="urn:microsoft.com/office/officeart/2005/8/layout/radial1"/>
    <dgm:cxn modelId="{F9DF0E0B-7590-4209-97EE-475820246917}" type="presOf" srcId="{EBF5BA9C-B7DB-4682-AFEB-7B819BE7A381}" destId="{E5D7AB42-1365-490C-A4A3-5A84EF842F2D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B6841D7A-D187-49D0-976D-6A9C0F00682D}" type="presOf" srcId="{76CFDBB7-2726-41B8-9044-253CE417DA05}" destId="{6C4EEBA2-3819-4E26-9754-56F2CA308CEA}" srcOrd="0" destOrd="0" presId="urn:microsoft.com/office/officeart/2005/8/layout/radial1"/>
    <dgm:cxn modelId="{6F4F3F9D-713A-457D-849E-6708415D565D}" type="presOf" srcId="{B421F437-718F-47B5-A686-C741B7424B6C}" destId="{13ED69F7-3EA3-40D1-9737-891438A13DBF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656B431D-3520-4AD5-A634-6EDF7B9DE9C5}" type="presOf" srcId="{A4738125-78D0-43D7-ACB7-A1951F8028A2}" destId="{B63F80C9-731A-4FD4-BD2B-C962233C730E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C73C5166-84E2-489D-BA04-F09B7B9FEB73}" type="presOf" srcId="{CE285FA6-7A4A-4323-9301-0C671D431D74}" destId="{6ABAB8B5-4219-4D29-AE8E-0A554E668E45}" srcOrd="0" destOrd="0" presId="urn:microsoft.com/office/officeart/2005/8/layout/radial1"/>
    <dgm:cxn modelId="{ED8018F4-9CED-4888-93C5-17C052BF56D4}" type="presOf" srcId="{738BCC40-8136-4647-8359-DC015B59E335}" destId="{544AF436-FA70-4387-9CB4-4D46D24A4C16}" srcOrd="0" destOrd="0" presId="urn:microsoft.com/office/officeart/2005/8/layout/radial1"/>
    <dgm:cxn modelId="{A0FE1F01-0DB2-4BEA-80D4-3BE1CC59A738}" type="presOf" srcId="{7E8A9AB6-445D-465E-9716-069B4262A75D}" destId="{2A0AE4B6-05AC-4A57-A034-7DF394856AA1}" srcOrd="0" destOrd="0" presId="urn:microsoft.com/office/officeart/2005/8/layout/radial1"/>
    <dgm:cxn modelId="{B5CB5BBB-CC7D-40DE-83D8-6E26F003EB7E}" type="presOf" srcId="{A9F03B93-2A05-4F7F-A120-9D013BA52CAC}" destId="{32F3479A-D7FA-4DF1-B4CA-536CA86C0959}" srcOrd="0" destOrd="0" presId="urn:microsoft.com/office/officeart/2005/8/layout/radial1"/>
    <dgm:cxn modelId="{DBB9F6A6-44B0-4040-A1CA-59C23F82D550}" type="presOf" srcId="{B400A381-B4C7-4C47-A5C1-E8331B58567A}" destId="{B02FE770-5578-4185-91A3-5685F4C4F712}" srcOrd="0" destOrd="0" presId="urn:microsoft.com/office/officeart/2005/8/layout/radial1"/>
    <dgm:cxn modelId="{9600F441-9495-4A87-9F99-FCEA9A625B1F}" type="presOf" srcId="{03EE0D9C-968A-4AE8-89C3-E6E746F1332A}" destId="{461C2BE0-26F1-4F23-A7D9-D0FAFDB191D1}" srcOrd="0" destOrd="0" presId="urn:microsoft.com/office/officeart/2005/8/layout/radial1"/>
    <dgm:cxn modelId="{08427895-56A6-405A-9652-50E61D089198}" type="presOf" srcId="{1010DFD9-15D8-4EED-ADC4-DC1EE6B3D02B}" destId="{135AE4A5-C6C8-47F3-83D3-704816922430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9D180DEC-1E8C-4930-A4D8-CC4343B3BBE5}" type="presOf" srcId="{DE34318D-07F3-4822-982E-A5523FD33AF1}" destId="{0A91618C-13AD-4389-A001-4163CCD57DAF}" srcOrd="0" destOrd="0" presId="urn:microsoft.com/office/officeart/2005/8/layout/radial1"/>
    <dgm:cxn modelId="{95099EB1-D433-4729-9A32-49634795222A}" type="presOf" srcId="{7E8A9AB6-445D-465E-9716-069B4262A75D}" destId="{428AD704-ACF0-4210-ACCA-32073EDCD398}" srcOrd="1" destOrd="0" presId="urn:microsoft.com/office/officeart/2005/8/layout/radial1"/>
    <dgm:cxn modelId="{643E1A0A-F1CD-4CD5-B1BE-B9C05FE4403D}" type="presOf" srcId="{094B42A2-1610-4C5C-B818-8B080DFFA6FF}" destId="{73490E02-9832-40F5-A9F5-AA43A99931F9}" srcOrd="0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25447D8E-EC6E-4414-9215-EBBCE53FD71A}" type="presParOf" srcId="{E5D7AB42-1365-490C-A4A3-5A84EF842F2D}" destId="{32F3479A-D7FA-4DF1-B4CA-536CA86C0959}" srcOrd="0" destOrd="0" presId="urn:microsoft.com/office/officeart/2005/8/layout/radial1"/>
    <dgm:cxn modelId="{D162FA49-8F9F-4472-B6DE-BF2CD70F2E9C}" type="presParOf" srcId="{E5D7AB42-1365-490C-A4A3-5A84EF842F2D}" destId="{3E7978EE-0E7A-4A4E-9927-412B9197CB26}" srcOrd="1" destOrd="0" presId="urn:microsoft.com/office/officeart/2005/8/layout/radial1"/>
    <dgm:cxn modelId="{28D16D62-2160-4698-8BFC-744BA265DDEB}" type="presParOf" srcId="{3E7978EE-0E7A-4A4E-9927-412B9197CB26}" destId="{FCB87FD5-538E-48EF-B24D-2E1ABC9A1991}" srcOrd="0" destOrd="0" presId="urn:microsoft.com/office/officeart/2005/8/layout/radial1"/>
    <dgm:cxn modelId="{F879587E-8FFB-4905-AEFC-691DA1F368F2}" type="presParOf" srcId="{E5D7AB42-1365-490C-A4A3-5A84EF842F2D}" destId="{9E2F31CE-EA58-4243-B91D-E26D426B4C67}" srcOrd="2" destOrd="0" presId="urn:microsoft.com/office/officeart/2005/8/layout/radial1"/>
    <dgm:cxn modelId="{93A2C2F9-A614-4887-A2A5-599011FC76F3}" type="presParOf" srcId="{E5D7AB42-1365-490C-A4A3-5A84EF842F2D}" destId="{0A91618C-13AD-4389-A001-4163CCD57DAF}" srcOrd="3" destOrd="0" presId="urn:microsoft.com/office/officeart/2005/8/layout/radial1"/>
    <dgm:cxn modelId="{AC8F900C-7486-442F-96C0-31AA72C17D57}" type="presParOf" srcId="{0A91618C-13AD-4389-A001-4163CCD57DAF}" destId="{87B36481-7E33-4FDF-B738-858E88C774CA}" srcOrd="0" destOrd="0" presId="urn:microsoft.com/office/officeart/2005/8/layout/radial1"/>
    <dgm:cxn modelId="{F1DACB5F-736A-425A-A8A7-7D0AD5AD32B8}" type="presParOf" srcId="{E5D7AB42-1365-490C-A4A3-5A84EF842F2D}" destId="{461C2BE0-26F1-4F23-A7D9-D0FAFDB191D1}" srcOrd="4" destOrd="0" presId="urn:microsoft.com/office/officeart/2005/8/layout/radial1"/>
    <dgm:cxn modelId="{612DE4B6-8076-4F7A-BD80-54DF35DB8046}" type="presParOf" srcId="{E5D7AB42-1365-490C-A4A3-5A84EF842F2D}" destId="{2A0AE4B6-05AC-4A57-A034-7DF394856AA1}" srcOrd="5" destOrd="0" presId="urn:microsoft.com/office/officeart/2005/8/layout/radial1"/>
    <dgm:cxn modelId="{900F4B1F-8C3E-46A3-BAFC-8ADDF23F2074}" type="presParOf" srcId="{2A0AE4B6-05AC-4A57-A034-7DF394856AA1}" destId="{428AD704-ACF0-4210-ACCA-32073EDCD398}" srcOrd="0" destOrd="0" presId="urn:microsoft.com/office/officeart/2005/8/layout/radial1"/>
    <dgm:cxn modelId="{5D80507C-2CDD-4CDF-A857-B5542C8A5571}" type="presParOf" srcId="{E5D7AB42-1365-490C-A4A3-5A84EF842F2D}" destId="{C6EFAD83-7E39-4E95-9308-43DD36091B85}" srcOrd="6" destOrd="0" presId="urn:microsoft.com/office/officeart/2005/8/layout/radial1"/>
    <dgm:cxn modelId="{EAAD831D-1866-4D48-9DEA-647AC55723AF}" type="presParOf" srcId="{E5D7AB42-1365-490C-A4A3-5A84EF842F2D}" destId="{13ED69F7-3EA3-40D1-9737-891438A13DBF}" srcOrd="7" destOrd="0" presId="urn:microsoft.com/office/officeart/2005/8/layout/radial1"/>
    <dgm:cxn modelId="{EE44AFFB-F0EC-4185-92DC-33F919C7672B}" type="presParOf" srcId="{13ED69F7-3EA3-40D1-9737-891438A13DBF}" destId="{8E39EE88-010D-4BC4-8ACE-C3489580C58C}" srcOrd="0" destOrd="0" presId="urn:microsoft.com/office/officeart/2005/8/layout/radial1"/>
    <dgm:cxn modelId="{6BD9288A-16F5-4C81-AFF9-4E5F699F4701}" type="presParOf" srcId="{E5D7AB42-1365-490C-A4A3-5A84EF842F2D}" destId="{B02FE770-5578-4185-91A3-5685F4C4F712}" srcOrd="8" destOrd="0" presId="urn:microsoft.com/office/officeart/2005/8/layout/radial1"/>
    <dgm:cxn modelId="{61C70B97-BC37-41EC-BD45-E0F294CB7D6E}" type="presParOf" srcId="{E5D7AB42-1365-490C-A4A3-5A84EF842F2D}" destId="{2F43D679-F242-4E62-A3EF-2846E95CC763}" srcOrd="9" destOrd="0" presId="urn:microsoft.com/office/officeart/2005/8/layout/radial1"/>
    <dgm:cxn modelId="{623753BE-1AE1-44DC-8822-8E1AC2A0C4A0}" type="presParOf" srcId="{2F43D679-F242-4E62-A3EF-2846E95CC763}" destId="{14B3C3C0-88ED-4D66-ADAD-36D96BB94D77}" srcOrd="0" destOrd="0" presId="urn:microsoft.com/office/officeart/2005/8/layout/radial1"/>
    <dgm:cxn modelId="{AA7E9BF3-A76B-4275-8F2D-0422D8D921F8}" type="presParOf" srcId="{E5D7AB42-1365-490C-A4A3-5A84EF842F2D}" destId="{B63F80C9-731A-4FD4-BD2B-C962233C730E}" srcOrd="10" destOrd="0" presId="urn:microsoft.com/office/officeart/2005/8/layout/radial1"/>
    <dgm:cxn modelId="{676B190B-72B2-4923-AFDC-EEF839D5D7E4}" type="presParOf" srcId="{E5D7AB42-1365-490C-A4A3-5A84EF842F2D}" destId="{97D59475-616D-49A8-84D4-5C4216BEF314}" srcOrd="11" destOrd="0" presId="urn:microsoft.com/office/officeart/2005/8/layout/radial1"/>
    <dgm:cxn modelId="{B5737652-605E-4BEB-9B2C-7722815BF55E}" type="presParOf" srcId="{97D59475-616D-49A8-84D4-5C4216BEF314}" destId="{FE1665A9-3A90-4AD1-BC60-6A80CF310C10}" srcOrd="0" destOrd="0" presId="urn:microsoft.com/office/officeart/2005/8/layout/radial1"/>
    <dgm:cxn modelId="{65047A46-9B0D-4B86-9934-DE0E05D0FDB1}" type="presParOf" srcId="{E5D7AB42-1365-490C-A4A3-5A84EF842F2D}" destId="{6ABAB8B5-4219-4D29-AE8E-0A554E668E45}" srcOrd="12" destOrd="0" presId="urn:microsoft.com/office/officeart/2005/8/layout/radial1"/>
    <dgm:cxn modelId="{6CCB1556-FA0F-4F5E-9E1A-E326214BA8BE}" type="presParOf" srcId="{E5D7AB42-1365-490C-A4A3-5A84EF842F2D}" destId="{5F1A899A-0926-418D-AFED-AFCF86ADE91D}" srcOrd="13" destOrd="0" presId="urn:microsoft.com/office/officeart/2005/8/layout/radial1"/>
    <dgm:cxn modelId="{7497B3A1-CC4A-4292-98AE-024978A4A703}" type="presParOf" srcId="{5F1A899A-0926-418D-AFED-AFCF86ADE91D}" destId="{CE466C8F-FEE5-401F-AEC7-4EA28AFBC1CD}" srcOrd="0" destOrd="0" presId="urn:microsoft.com/office/officeart/2005/8/layout/radial1"/>
    <dgm:cxn modelId="{B2674A4C-9171-4F2A-917E-9C020FD0AD65}" type="presParOf" srcId="{E5D7AB42-1365-490C-A4A3-5A84EF842F2D}" destId="{B26A58EB-40C4-413E-9F1A-2091097C89E9}" srcOrd="14" destOrd="0" presId="urn:microsoft.com/office/officeart/2005/8/layout/radial1"/>
    <dgm:cxn modelId="{1D903661-D65C-4D2A-B5F7-E8369CFECB7A}" type="presParOf" srcId="{E5D7AB42-1365-490C-A4A3-5A84EF842F2D}" destId="{A85D8567-C985-4593-9189-C6E296DECEE0}" srcOrd="15" destOrd="0" presId="urn:microsoft.com/office/officeart/2005/8/layout/radial1"/>
    <dgm:cxn modelId="{106A97D0-2F1A-4EAC-8C86-3199BF8846D4}" type="presParOf" srcId="{A85D8567-C985-4593-9189-C6E296DECEE0}" destId="{D917F40D-7E5F-4756-BB7E-7301CD853DDE}" srcOrd="0" destOrd="0" presId="urn:microsoft.com/office/officeart/2005/8/layout/radial1"/>
    <dgm:cxn modelId="{CBA1CDBA-AE2D-4A54-90E6-895EF24C3217}" type="presParOf" srcId="{E5D7AB42-1365-490C-A4A3-5A84EF842F2D}" destId="{6C4EEBA2-3819-4E26-9754-56F2CA308CEA}" srcOrd="16" destOrd="0" presId="urn:microsoft.com/office/officeart/2005/8/layout/radial1"/>
    <dgm:cxn modelId="{CF9FFD46-00A4-4975-8B79-52282B6FDC79}" type="presParOf" srcId="{E5D7AB42-1365-490C-A4A3-5A84EF842F2D}" destId="{135AE4A5-C6C8-47F3-83D3-704816922430}" srcOrd="17" destOrd="0" presId="urn:microsoft.com/office/officeart/2005/8/layout/radial1"/>
    <dgm:cxn modelId="{4CE7B0AB-55B0-4679-B902-901D95D0B489}" type="presParOf" srcId="{135AE4A5-C6C8-47F3-83D3-704816922430}" destId="{0B4199A8-D811-4168-8639-C3D31A00621E}" srcOrd="0" destOrd="0" presId="urn:microsoft.com/office/officeart/2005/8/layout/radial1"/>
    <dgm:cxn modelId="{0F5385D2-2423-439F-A736-723A9065CAC8}" type="presParOf" srcId="{E5D7AB42-1365-490C-A4A3-5A84EF842F2D}" destId="{849114A2-B28C-45B3-AD6A-3BAED4563D53}" srcOrd="18" destOrd="0" presId="urn:microsoft.com/office/officeart/2005/8/layout/radial1"/>
    <dgm:cxn modelId="{E7AE7472-713B-4FD7-AD93-FBFD5ACB013D}" type="presParOf" srcId="{E5D7AB42-1365-490C-A4A3-5A84EF842F2D}" destId="{544AF436-FA70-4387-9CB4-4D46D24A4C16}" srcOrd="19" destOrd="0" presId="urn:microsoft.com/office/officeart/2005/8/layout/radial1"/>
    <dgm:cxn modelId="{38890EF8-7232-449A-A6BE-FD1D7C5B0C9D}" type="presParOf" srcId="{544AF436-FA70-4387-9CB4-4D46D24A4C16}" destId="{92FB5DB3-82BA-4C2F-AD36-AEEC24DD5546}" srcOrd="0" destOrd="0" presId="urn:microsoft.com/office/officeart/2005/8/layout/radial1"/>
    <dgm:cxn modelId="{A46B0D54-75EB-4791-8C92-1538A562E5BA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>
        <a:solidFill>
          <a:srgbClr val="00B0F0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9042BC2E-F8BC-4B4D-A3C5-F0231B775EFC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AC9C0813-55DA-4BB3-827E-1194A3BF80BB}" type="presOf" srcId="{EBF5BA9C-B7DB-4682-AFEB-7B819BE7A381}" destId="{E5D7AB42-1365-490C-A4A3-5A84EF842F2D}" srcOrd="0" destOrd="0" presId="urn:microsoft.com/office/officeart/2005/8/layout/radial1"/>
    <dgm:cxn modelId="{1101D862-BCBF-42A8-8975-C92806D416D6}" type="presOf" srcId="{B400A381-B4C7-4C47-A5C1-E8331B58567A}" destId="{B02FE770-5578-4185-91A3-5685F4C4F712}" srcOrd="0" destOrd="0" presId="urn:microsoft.com/office/officeart/2005/8/layout/radial1"/>
    <dgm:cxn modelId="{99E8A737-EADC-4305-9371-F1AF45A583D7}" type="presOf" srcId="{2E5AA620-2251-4624-AEB1-611D42A2F820}" destId="{B26A58EB-40C4-413E-9F1A-2091097C89E9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C15BEF4-3A6E-4EEB-B189-2C1346F0432E}" type="presOf" srcId="{DE34318D-07F3-4822-982E-A5523FD33AF1}" destId="{87B36481-7E33-4FDF-B738-858E88C774CA}" srcOrd="1" destOrd="0" presId="urn:microsoft.com/office/officeart/2005/8/layout/radial1"/>
    <dgm:cxn modelId="{3441C449-BDF6-4198-9D0D-E389328AE593}" type="presOf" srcId="{4CC7E28B-72E9-481D-A348-DD6C63DE3D3B}" destId="{2F43D679-F242-4E62-A3EF-2846E95CC763}" srcOrd="0" destOrd="0" presId="urn:microsoft.com/office/officeart/2005/8/layout/radial1"/>
    <dgm:cxn modelId="{6967481C-B94E-4653-92D2-AFC1EC0AB12D}" type="presOf" srcId="{094B42A2-1610-4C5C-B818-8B080DFFA6FF}" destId="{73490E02-9832-40F5-A9F5-AA43A99931F9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EE37F80A-6F2D-4CBA-A5FE-803508F64519}" type="presOf" srcId="{738BCC40-8136-4647-8359-DC015B59E335}" destId="{544AF436-FA70-4387-9CB4-4D46D24A4C16}" srcOrd="0" destOrd="0" presId="urn:microsoft.com/office/officeart/2005/8/layout/radial1"/>
    <dgm:cxn modelId="{736FF0B9-6826-46D0-812E-E81011A1C343}" type="presOf" srcId="{1010DFD9-15D8-4EED-ADC4-DC1EE6B3D02B}" destId="{0B4199A8-D811-4168-8639-C3D31A00621E}" srcOrd="1" destOrd="0" presId="urn:microsoft.com/office/officeart/2005/8/layout/radial1"/>
    <dgm:cxn modelId="{9DEBD1D6-A7B1-4BAB-BDED-6B21788033BB}" type="presOf" srcId="{DE34318D-07F3-4822-982E-A5523FD33AF1}" destId="{0A91618C-13AD-4389-A001-4163CCD57DAF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A1C765B2-5202-4B28-816E-2FCB44509A01}" type="presOf" srcId="{7E8A9AB6-445D-465E-9716-069B4262A75D}" destId="{428AD704-ACF0-4210-ACCA-32073EDCD398}" srcOrd="1" destOrd="0" presId="urn:microsoft.com/office/officeart/2005/8/layout/radial1"/>
    <dgm:cxn modelId="{DB76ED17-8671-4735-99A1-F32FF6660A2A}" type="presOf" srcId="{B36CB72A-B8AF-4A34-9B67-9F1C01D6509E}" destId="{A85D8567-C985-4593-9189-C6E296DECEE0}" srcOrd="0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3AF93B15-2087-4BAB-85F4-BED1F57DA074}" type="presOf" srcId="{B421F437-718F-47B5-A686-C741B7424B6C}" destId="{13ED69F7-3EA3-40D1-9737-891438A13DBF}" srcOrd="0" destOrd="0" presId="urn:microsoft.com/office/officeart/2005/8/layout/radial1"/>
    <dgm:cxn modelId="{A228D1A4-55A0-479A-B8AB-6F8B5CF1596B}" type="presOf" srcId="{F23D3191-EAFB-4C49-9DE2-3FF193472ACF}" destId="{97D59475-616D-49A8-84D4-5C4216BEF314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D5E4EC0D-0164-44ED-9F6D-27238D384C1D}" type="presOf" srcId="{3231771D-8B91-4645-A91F-114EA87ED9EA}" destId="{C6EFAD83-7E39-4E95-9308-43DD36091B85}" srcOrd="0" destOrd="0" presId="urn:microsoft.com/office/officeart/2005/8/layout/radial1"/>
    <dgm:cxn modelId="{E94485E9-32E1-4033-821C-DFFC94DBBCC8}" type="presOf" srcId="{00D8EEE3-6C04-4753-BE9A-5607B71BDBB8}" destId="{9E2F31CE-EA58-4243-B91D-E26D426B4C67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0221B796-29E4-4B44-810F-0BC37A57DC34}" type="presOf" srcId="{B421F437-718F-47B5-A686-C741B7424B6C}" destId="{8E39EE88-010D-4BC4-8ACE-C3489580C58C}" srcOrd="1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5F130B21-8DAE-427F-8A20-98703C57ED3E}" type="presOf" srcId="{03EE0D9C-968A-4AE8-89C3-E6E746F1332A}" destId="{461C2BE0-26F1-4F23-A7D9-D0FAFDB191D1}" srcOrd="0" destOrd="0" presId="urn:microsoft.com/office/officeart/2005/8/layout/radial1"/>
    <dgm:cxn modelId="{00B4E9F7-E2E1-4F95-A0D1-FA82EA469858}" type="presOf" srcId="{8C32A241-33A0-44A4-992A-BDB6317A920C}" destId="{3E7978EE-0E7A-4A4E-9927-412B9197CB26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62123D20-0C1A-4229-84EC-92530DB725A8}" type="presOf" srcId="{76CFDBB7-2726-41B8-9044-253CE417DA05}" destId="{6C4EEBA2-3819-4E26-9754-56F2CA308CEA}" srcOrd="0" destOrd="0" presId="urn:microsoft.com/office/officeart/2005/8/layout/radial1"/>
    <dgm:cxn modelId="{09963EFB-26A1-499E-9A37-14FF71569B66}" type="presOf" srcId="{56E79FEC-CAD2-491E-A558-C39B1E15A97A}" destId="{849114A2-B28C-45B3-AD6A-3BAED4563D53}" srcOrd="0" destOrd="0" presId="urn:microsoft.com/office/officeart/2005/8/layout/radial1"/>
    <dgm:cxn modelId="{7228FB4A-9CAB-4877-BF7A-A0EABDAABBCF}" type="presOf" srcId="{4CC7E28B-72E9-481D-A348-DD6C63DE3D3B}" destId="{14B3C3C0-88ED-4D66-ADAD-36D96BB94D77}" srcOrd="1" destOrd="0" presId="urn:microsoft.com/office/officeart/2005/8/layout/radial1"/>
    <dgm:cxn modelId="{02312796-C61C-4A08-AF25-56EC30E251E7}" type="presOf" srcId="{642957FF-7C0D-40DA-B941-BE6EC3BF1AB7}" destId="{5F1A899A-0926-418D-AFED-AFCF86ADE91D}" srcOrd="0" destOrd="0" presId="urn:microsoft.com/office/officeart/2005/8/layout/radial1"/>
    <dgm:cxn modelId="{3D409B53-3AEA-4F3C-8833-9C1D2020A4FC}" type="presOf" srcId="{A9F03B93-2A05-4F7F-A120-9D013BA52CAC}" destId="{32F3479A-D7FA-4DF1-B4CA-536CA86C0959}" srcOrd="0" destOrd="0" presId="urn:microsoft.com/office/officeart/2005/8/layout/radial1"/>
    <dgm:cxn modelId="{A1D1E5A5-FA89-49BD-BDF8-C4B3264BF763}" type="presOf" srcId="{1010DFD9-15D8-4EED-ADC4-DC1EE6B3D02B}" destId="{135AE4A5-C6C8-47F3-83D3-704816922430}" srcOrd="0" destOrd="0" presId="urn:microsoft.com/office/officeart/2005/8/layout/radial1"/>
    <dgm:cxn modelId="{68A96294-DACE-4675-8663-A509CB9631AA}" type="presOf" srcId="{8C32A241-33A0-44A4-992A-BDB6317A920C}" destId="{FCB87FD5-538E-48EF-B24D-2E1ABC9A1991}" srcOrd="1" destOrd="0" presId="urn:microsoft.com/office/officeart/2005/8/layout/radial1"/>
    <dgm:cxn modelId="{D8F17F7C-F741-43DF-A847-EAD88C6B7A89}" type="presOf" srcId="{738BCC40-8136-4647-8359-DC015B59E335}" destId="{92FB5DB3-82BA-4C2F-AD36-AEEC24DD5546}" srcOrd="1" destOrd="0" presId="urn:microsoft.com/office/officeart/2005/8/layout/radial1"/>
    <dgm:cxn modelId="{9E7CE2EC-1EEB-4582-B837-E6AACA9381B3}" type="presOf" srcId="{7E8A9AB6-445D-465E-9716-069B4262A75D}" destId="{2A0AE4B6-05AC-4A57-A034-7DF394856AA1}" srcOrd="0" destOrd="0" presId="urn:microsoft.com/office/officeart/2005/8/layout/radial1"/>
    <dgm:cxn modelId="{F834ACA6-4D04-442A-9289-06E5836CEF96}" type="presOf" srcId="{F23D3191-EAFB-4C49-9DE2-3FF193472ACF}" destId="{FE1665A9-3A90-4AD1-BC60-6A80CF310C10}" srcOrd="1" destOrd="0" presId="urn:microsoft.com/office/officeart/2005/8/layout/radial1"/>
    <dgm:cxn modelId="{44210094-3709-4A56-897D-5C80A731CE27}" type="presOf" srcId="{642957FF-7C0D-40DA-B941-BE6EC3BF1AB7}" destId="{CE466C8F-FEE5-401F-AEC7-4EA28AFBC1CD}" srcOrd="1" destOrd="0" presId="urn:microsoft.com/office/officeart/2005/8/layout/radial1"/>
    <dgm:cxn modelId="{A46ED6F7-7B57-4E1F-B6D4-363F010DFA3E}" type="presOf" srcId="{A4738125-78D0-43D7-ACB7-A1951F8028A2}" destId="{B63F80C9-731A-4FD4-BD2B-C962233C730E}" srcOrd="0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54063D17-8A7D-4C71-A824-A07B8C520105}" type="presOf" srcId="{B36CB72A-B8AF-4A34-9B67-9F1C01D6509E}" destId="{D917F40D-7E5F-4756-BB7E-7301CD853DDE}" srcOrd="1" destOrd="0" presId="urn:microsoft.com/office/officeart/2005/8/layout/radial1"/>
    <dgm:cxn modelId="{42C22E69-0AE6-43BB-98AC-92DE5E86E72E}" type="presParOf" srcId="{E5D7AB42-1365-490C-A4A3-5A84EF842F2D}" destId="{32F3479A-D7FA-4DF1-B4CA-536CA86C0959}" srcOrd="0" destOrd="0" presId="urn:microsoft.com/office/officeart/2005/8/layout/radial1"/>
    <dgm:cxn modelId="{2CB5B5CA-C132-48B9-81BB-B95B75154DB9}" type="presParOf" srcId="{E5D7AB42-1365-490C-A4A3-5A84EF842F2D}" destId="{3E7978EE-0E7A-4A4E-9927-412B9197CB26}" srcOrd="1" destOrd="0" presId="urn:microsoft.com/office/officeart/2005/8/layout/radial1"/>
    <dgm:cxn modelId="{E1649D13-5B7F-4EEC-B5CB-0EA4CCA2629A}" type="presParOf" srcId="{3E7978EE-0E7A-4A4E-9927-412B9197CB26}" destId="{FCB87FD5-538E-48EF-B24D-2E1ABC9A1991}" srcOrd="0" destOrd="0" presId="urn:microsoft.com/office/officeart/2005/8/layout/radial1"/>
    <dgm:cxn modelId="{28AF26D0-0AA0-4E16-9984-4A226CD6B7C3}" type="presParOf" srcId="{E5D7AB42-1365-490C-A4A3-5A84EF842F2D}" destId="{9E2F31CE-EA58-4243-B91D-E26D426B4C67}" srcOrd="2" destOrd="0" presId="urn:microsoft.com/office/officeart/2005/8/layout/radial1"/>
    <dgm:cxn modelId="{B0EB583D-FA8D-4DC7-B02E-5F75371C7C86}" type="presParOf" srcId="{E5D7AB42-1365-490C-A4A3-5A84EF842F2D}" destId="{0A91618C-13AD-4389-A001-4163CCD57DAF}" srcOrd="3" destOrd="0" presId="urn:microsoft.com/office/officeart/2005/8/layout/radial1"/>
    <dgm:cxn modelId="{2F608266-CCC1-4695-8D12-8E8830573D50}" type="presParOf" srcId="{0A91618C-13AD-4389-A001-4163CCD57DAF}" destId="{87B36481-7E33-4FDF-B738-858E88C774CA}" srcOrd="0" destOrd="0" presId="urn:microsoft.com/office/officeart/2005/8/layout/radial1"/>
    <dgm:cxn modelId="{3B57C950-882B-47C9-9147-C3F367F72A51}" type="presParOf" srcId="{E5D7AB42-1365-490C-A4A3-5A84EF842F2D}" destId="{461C2BE0-26F1-4F23-A7D9-D0FAFDB191D1}" srcOrd="4" destOrd="0" presId="urn:microsoft.com/office/officeart/2005/8/layout/radial1"/>
    <dgm:cxn modelId="{0D67D329-FEF3-447A-8A28-F68E2E61AD27}" type="presParOf" srcId="{E5D7AB42-1365-490C-A4A3-5A84EF842F2D}" destId="{2A0AE4B6-05AC-4A57-A034-7DF394856AA1}" srcOrd="5" destOrd="0" presId="urn:microsoft.com/office/officeart/2005/8/layout/radial1"/>
    <dgm:cxn modelId="{8985DBF1-B918-4027-85F0-6078C98A8FFB}" type="presParOf" srcId="{2A0AE4B6-05AC-4A57-A034-7DF394856AA1}" destId="{428AD704-ACF0-4210-ACCA-32073EDCD398}" srcOrd="0" destOrd="0" presId="urn:microsoft.com/office/officeart/2005/8/layout/radial1"/>
    <dgm:cxn modelId="{520FD742-8502-4C5A-962F-A94085B847B9}" type="presParOf" srcId="{E5D7AB42-1365-490C-A4A3-5A84EF842F2D}" destId="{C6EFAD83-7E39-4E95-9308-43DD36091B85}" srcOrd="6" destOrd="0" presId="urn:microsoft.com/office/officeart/2005/8/layout/radial1"/>
    <dgm:cxn modelId="{4C3FA85F-1636-4D97-8F33-DC048C6C43F3}" type="presParOf" srcId="{E5D7AB42-1365-490C-A4A3-5A84EF842F2D}" destId="{13ED69F7-3EA3-40D1-9737-891438A13DBF}" srcOrd="7" destOrd="0" presId="urn:microsoft.com/office/officeart/2005/8/layout/radial1"/>
    <dgm:cxn modelId="{12A58A60-F304-49C7-B4FC-59E56396C826}" type="presParOf" srcId="{13ED69F7-3EA3-40D1-9737-891438A13DBF}" destId="{8E39EE88-010D-4BC4-8ACE-C3489580C58C}" srcOrd="0" destOrd="0" presId="urn:microsoft.com/office/officeart/2005/8/layout/radial1"/>
    <dgm:cxn modelId="{70040E9D-2E1B-4A53-95B1-CE9B5ECC3941}" type="presParOf" srcId="{E5D7AB42-1365-490C-A4A3-5A84EF842F2D}" destId="{B02FE770-5578-4185-91A3-5685F4C4F712}" srcOrd="8" destOrd="0" presId="urn:microsoft.com/office/officeart/2005/8/layout/radial1"/>
    <dgm:cxn modelId="{8AC01E9F-1EFC-4D52-954E-1EBD73CB205F}" type="presParOf" srcId="{E5D7AB42-1365-490C-A4A3-5A84EF842F2D}" destId="{2F43D679-F242-4E62-A3EF-2846E95CC763}" srcOrd="9" destOrd="0" presId="urn:microsoft.com/office/officeart/2005/8/layout/radial1"/>
    <dgm:cxn modelId="{F8E851FC-EB28-4D5E-962D-84DDCC9507A0}" type="presParOf" srcId="{2F43D679-F242-4E62-A3EF-2846E95CC763}" destId="{14B3C3C0-88ED-4D66-ADAD-36D96BB94D77}" srcOrd="0" destOrd="0" presId="urn:microsoft.com/office/officeart/2005/8/layout/radial1"/>
    <dgm:cxn modelId="{770E16A0-9C29-4A12-8645-4F1285FEDAF8}" type="presParOf" srcId="{E5D7AB42-1365-490C-A4A3-5A84EF842F2D}" destId="{B63F80C9-731A-4FD4-BD2B-C962233C730E}" srcOrd="10" destOrd="0" presId="urn:microsoft.com/office/officeart/2005/8/layout/radial1"/>
    <dgm:cxn modelId="{CBE6AB5C-C443-42D6-A20E-2432C0625145}" type="presParOf" srcId="{E5D7AB42-1365-490C-A4A3-5A84EF842F2D}" destId="{97D59475-616D-49A8-84D4-5C4216BEF314}" srcOrd="11" destOrd="0" presId="urn:microsoft.com/office/officeart/2005/8/layout/radial1"/>
    <dgm:cxn modelId="{25A56402-F39A-4E7C-9929-635FA0D0A758}" type="presParOf" srcId="{97D59475-616D-49A8-84D4-5C4216BEF314}" destId="{FE1665A9-3A90-4AD1-BC60-6A80CF310C10}" srcOrd="0" destOrd="0" presId="urn:microsoft.com/office/officeart/2005/8/layout/radial1"/>
    <dgm:cxn modelId="{B9D62894-8808-4573-95B1-7E937230889B}" type="presParOf" srcId="{E5D7AB42-1365-490C-A4A3-5A84EF842F2D}" destId="{6ABAB8B5-4219-4D29-AE8E-0A554E668E45}" srcOrd="12" destOrd="0" presId="urn:microsoft.com/office/officeart/2005/8/layout/radial1"/>
    <dgm:cxn modelId="{59E71B05-986A-4706-9FF3-54DCF900FC67}" type="presParOf" srcId="{E5D7AB42-1365-490C-A4A3-5A84EF842F2D}" destId="{5F1A899A-0926-418D-AFED-AFCF86ADE91D}" srcOrd="13" destOrd="0" presId="urn:microsoft.com/office/officeart/2005/8/layout/radial1"/>
    <dgm:cxn modelId="{00CCE21C-8138-41EC-8A6B-6045FF635ED2}" type="presParOf" srcId="{5F1A899A-0926-418D-AFED-AFCF86ADE91D}" destId="{CE466C8F-FEE5-401F-AEC7-4EA28AFBC1CD}" srcOrd="0" destOrd="0" presId="urn:microsoft.com/office/officeart/2005/8/layout/radial1"/>
    <dgm:cxn modelId="{483F49D2-666C-4D90-9697-CEB7F0C042B9}" type="presParOf" srcId="{E5D7AB42-1365-490C-A4A3-5A84EF842F2D}" destId="{B26A58EB-40C4-413E-9F1A-2091097C89E9}" srcOrd="14" destOrd="0" presId="urn:microsoft.com/office/officeart/2005/8/layout/radial1"/>
    <dgm:cxn modelId="{3DF4389A-3901-48C6-A065-905D40D4971F}" type="presParOf" srcId="{E5D7AB42-1365-490C-A4A3-5A84EF842F2D}" destId="{A85D8567-C985-4593-9189-C6E296DECEE0}" srcOrd="15" destOrd="0" presId="urn:microsoft.com/office/officeart/2005/8/layout/radial1"/>
    <dgm:cxn modelId="{73DD116F-0ADC-42C3-ACC0-7FEA9D8C0332}" type="presParOf" srcId="{A85D8567-C985-4593-9189-C6E296DECEE0}" destId="{D917F40D-7E5F-4756-BB7E-7301CD853DDE}" srcOrd="0" destOrd="0" presId="urn:microsoft.com/office/officeart/2005/8/layout/radial1"/>
    <dgm:cxn modelId="{F55B514B-4399-4BE5-A394-5ACED48AB169}" type="presParOf" srcId="{E5D7AB42-1365-490C-A4A3-5A84EF842F2D}" destId="{6C4EEBA2-3819-4E26-9754-56F2CA308CEA}" srcOrd="16" destOrd="0" presId="urn:microsoft.com/office/officeart/2005/8/layout/radial1"/>
    <dgm:cxn modelId="{66A2C3CA-33BB-4300-89E9-2CB7A0E525D5}" type="presParOf" srcId="{E5D7AB42-1365-490C-A4A3-5A84EF842F2D}" destId="{135AE4A5-C6C8-47F3-83D3-704816922430}" srcOrd="17" destOrd="0" presId="urn:microsoft.com/office/officeart/2005/8/layout/radial1"/>
    <dgm:cxn modelId="{FCFFFFEF-7EF8-4885-AFB6-A645F639408B}" type="presParOf" srcId="{135AE4A5-C6C8-47F3-83D3-704816922430}" destId="{0B4199A8-D811-4168-8639-C3D31A00621E}" srcOrd="0" destOrd="0" presId="urn:microsoft.com/office/officeart/2005/8/layout/radial1"/>
    <dgm:cxn modelId="{6E794F3F-BCC3-4205-990C-4D364D09A295}" type="presParOf" srcId="{E5D7AB42-1365-490C-A4A3-5A84EF842F2D}" destId="{849114A2-B28C-45B3-AD6A-3BAED4563D53}" srcOrd="18" destOrd="0" presId="urn:microsoft.com/office/officeart/2005/8/layout/radial1"/>
    <dgm:cxn modelId="{8FA79799-FAEC-4488-8DE6-506DA435FE7F}" type="presParOf" srcId="{E5D7AB42-1365-490C-A4A3-5A84EF842F2D}" destId="{544AF436-FA70-4387-9CB4-4D46D24A4C16}" srcOrd="19" destOrd="0" presId="urn:microsoft.com/office/officeart/2005/8/layout/radial1"/>
    <dgm:cxn modelId="{52723A02-3771-412A-9C2C-B73792079EB0}" type="presParOf" srcId="{544AF436-FA70-4387-9CB4-4D46D24A4C16}" destId="{92FB5DB3-82BA-4C2F-AD36-AEEC24DD5546}" srcOrd="0" destOrd="0" presId="urn:microsoft.com/office/officeart/2005/8/layout/radial1"/>
    <dgm:cxn modelId="{9EFF150A-1876-42EA-8C82-800F8920B70A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 custT="1"/>
      <dgm:spPr/>
      <dgm:t>
        <a:bodyPr/>
        <a:lstStyle/>
        <a:p>
          <a:r>
            <a:rPr lang="de-DE" sz="2400" b="1" dirty="0" smtClean="0"/>
            <a:t>?</a:t>
          </a:r>
          <a:endParaRPr lang="de-DE" sz="2400" b="1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>
        <a:solidFill>
          <a:schemeClr val="tx1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26AA9D-DDAA-402D-96B1-6B7C9087B4A3}" type="presOf" srcId="{4CC7E28B-72E9-481D-A348-DD6C63DE3D3B}" destId="{2F43D679-F242-4E62-A3EF-2846E95CC763}" srcOrd="0" destOrd="0" presId="urn:microsoft.com/office/officeart/2005/8/layout/radial1"/>
    <dgm:cxn modelId="{7252A515-C35F-4991-A565-44B634F2565F}" type="presOf" srcId="{642957FF-7C0D-40DA-B941-BE6EC3BF1AB7}" destId="{CE466C8F-FEE5-401F-AEC7-4EA28AFBC1CD}" srcOrd="1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5F8B9604-0F9C-4A71-8393-C76AC3BF72EB}" type="presOf" srcId="{B421F437-718F-47B5-A686-C741B7424B6C}" destId="{13ED69F7-3EA3-40D1-9737-891438A13DBF}" srcOrd="0" destOrd="0" presId="urn:microsoft.com/office/officeart/2005/8/layout/radial1"/>
    <dgm:cxn modelId="{76FFC49A-F49D-46C5-85DC-C3ABEC912652}" type="presOf" srcId="{3231771D-8B91-4645-A91F-114EA87ED9EA}" destId="{C6EFAD83-7E39-4E95-9308-43DD36091B8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00F3D4A8-9B4E-4DAF-BFEB-1C7641AA8E21}" type="presOf" srcId="{EBF5BA9C-B7DB-4682-AFEB-7B819BE7A381}" destId="{E5D7AB42-1365-490C-A4A3-5A84EF842F2D}" srcOrd="0" destOrd="0" presId="urn:microsoft.com/office/officeart/2005/8/layout/radial1"/>
    <dgm:cxn modelId="{38F0C797-A9AC-4501-9A53-4B9FD8DE34EB}" type="presOf" srcId="{B36CB72A-B8AF-4A34-9B67-9F1C01D6509E}" destId="{D917F40D-7E5F-4756-BB7E-7301CD853DDE}" srcOrd="1" destOrd="0" presId="urn:microsoft.com/office/officeart/2005/8/layout/radial1"/>
    <dgm:cxn modelId="{5432F5F2-F325-4AE5-A0D9-591879E686F6}" type="presOf" srcId="{642957FF-7C0D-40DA-B941-BE6EC3BF1AB7}" destId="{5F1A899A-0926-418D-AFED-AFCF86ADE91D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35AFB5BF-C2AA-4C9F-83EC-34362AC8F373}" type="presOf" srcId="{1010DFD9-15D8-4EED-ADC4-DC1EE6B3D02B}" destId="{135AE4A5-C6C8-47F3-83D3-704816922430}" srcOrd="0" destOrd="0" presId="urn:microsoft.com/office/officeart/2005/8/layout/radial1"/>
    <dgm:cxn modelId="{B51E7EF0-3801-498B-8A52-64DF2C919B3C}" type="presOf" srcId="{03EE0D9C-968A-4AE8-89C3-E6E746F1332A}" destId="{461C2BE0-26F1-4F23-A7D9-D0FAFDB191D1}" srcOrd="0" destOrd="0" presId="urn:microsoft.com/office/officeart/2005/8/layout/radial1"/>
    <dgm:cxn modelId="{DB4BD33A-23CA-4BDD-B98A-B1049C22743C}" type="presOf" srcId="{2E5AA620-2251-4624-AEB1-611D42A2F820}" destId="{B26A58EB-40C4-413E-9F1A-2091097C89E9}" srcOrd="0" destOrd="0" presId="urn:microsoft.com/office/officeart/2005/8/layout/radial1"/>
    <dgm:cxn modelId="{79D07C1D-C541-4D89-BF93-50FE386A1E3A}" type="presOf" srcId="{CE285FA6-7A4A-4323-9301-0C671D431D74}" destId="{6ABAB8B5-4219-4D29-AE8E-0A554E668E45}" srcOrd="0" destOrd="0" presId="urn:microsoft.com/office/officeart/2005/8/layout/radial1"/>
    <dgm:cxn modelId="{AB6CD82D-F0B8-433A-88D5-8D9BA5670AB2}" type="presOf" srcId="{7E8A9AB6-445D-465E-9716-069B4262A75D}" destId="{2A0AE4B6-05AC-4A57-A034-7DF394856AA1}" srcOrd="0" destOrd="0" presId="urn:microsoft.com/office/officeart/2005/8/layout/radial1"/>
    <dgm:cxn modelId="{0DD06073-23ED-4E27-8958-BDF5583C400A}" type="presOf" srcId="{DE34318D-07F3-4822-982E-A5523FD33AF1}" destId="{87B36481-7E33-4FDF-B738-858E88C774CA}" srcOrd="1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E4D4CD44-AE6E-47A8-B56D-10476F27FA46}" type="presOf" srcId="{738BCC40-8136-4647-8359-DC015B59E335}" destId="{92FB5DB3-82BA-4C2F-AD36-AEEC24DD5546}" srcOrd="1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F56CDB9B-A0EF-466E-B6A7-1A9144BB692A}" type="presOf" srcId="{B421F437-718F-47B5-A686-C741B7424B6C}" destId="{8E39EE88-010D-4BC4-8ACE-C3489580C58C}" srcOrd="1" destOrd="0" presId="urn:microsoft.com/office/officeart/2005/8/layout/radial1"/>
    <dgm:cxn modelId="{460A9BEB-4D64-4507-B932-0405EF10D59C}" type="presOf" srcId="{00D8EEE3-6C04-4753-BE9A-5607B71BDBB8}" destId="{9E2F31CE-EA58-4243-B91D-E26D426B4C67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66EEB7C5-1846-49E4-A7EC-DDD05FD79410}" type="presOf" srcId="{A4738125-78D0-43D7-ACB7-A1951F8028A2}" destId="{B63F80C9-731A-4FD4-BD2B-C962233C730E}" srcOrd="0" destOrd="0" presId="urn:microsoft.com/office/officeart/2005/8/layout/radial1"/>
    <dgm:cxn modelId="{1BEA0F3F-F37C-46E5-BEEF-7BE55886A184}" type="presOf" srcId="{4CC7E28B-72E9-481D-A348-DD6C63DE3D3B}" destId="{14B3C3C0-88ED-4D66-ADAD-36D96BB94D77}" srcOrd="1" destOrd="0" presId="urn:microsoft.com/office/officeart/2005/8/layout/radial1"/>
    <dgm:cxn modelId="{DA65A8E9-097B-4D3E-8A07-BB936569E96B}" type="presOf" srcId="{DE34318D-07F3-4822-982E-A5523FD33AF1}" destId="{0A91618C-13AD-4389-A001-4163CCD57DAF}" srcOrd="0" destOrd="0" presId="urn:microsoft.com/office/officeart/2005/8/layout/radial1"/>
    <dgm:cxn modelId="{813D9A60-1154-48E1-B9AA-0A3C6B37427F}" type="presOf" srcId="{8C32A241-33A0-44A4-992A-BDB6317A920C}" destId="{3E7978EE-0E7A-4A4E-9927-412B9197CB26}" srcOrd="0" destOrd="0" presId="urn:microsoft.com/office/officeart/2005/8/layout/radial1"/>
    <dgm:cxn modelId="{A4509EBA-35F9-4A23-A80A-08C72BA713BE}" type="presOf" srcId="{76CFDBB7-2726-41B8-9044-253CE417DA05}" destId="{6C4EEBA2-3819-4E26-9754-56F2CA308CEA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8026183E-AFBC-49F2-8572-5125F816E78E}" type="presOf" srcId="{094B42A2-1610-4C5C-B818-8B080DFFA6FF}" destId="{73490E02-9832-40F5-A9F5-AA43A99931F9}" srcOrd="0" destOrd="0" presId="urn:microsoft.com/office/officeart/2005/8/layout/radial1"/>
    <dgm:cxn modelId="{EC5D49F7-1A08-4C60-8EE9-2BA6567FCB92}" type="presOf" srcId="{56E79FEC-CAD2-491E-A558-C39B1E15A97A}" destId="{849114A2-B28C-45B3-AD6A-3BAED4563D53}" srcOrd="0" destOrd="0" presId="urn:microsoft.com/office/officeart/2005/8/layout/radial1"/>
    <dgm:cxn modelId="{EF358EBC-3266-412B-B363-9152928BAB51}" type="presOf" srcId="{B400A381-B4C7-4C47-A5C1-E8331B58567A}" destId="{B02FE770-5578-4185-91A3-5685F4C4F712}" srcOrd="0" destOrd="0" presId="urn:microsoft.com/office/officeart/2005/8/layout/radial1"/>
    <dgm:cxn modelId="{BB0FC8C0-FBD4-4B92-92DA-D6BA827D7D74}" type="presOf" srcId="{F23D3191-EAFB-4C49-9DE2-3FF193472ACF}" destId="{97D59475-616D-49A8-84D4-5C4216BEF314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1AE960C-EC04-4E1F-ABD0-E9F45D63D378}" type="presOf" srcId="{8C32A241-33A0-44A4-992A-BDB6317A920C}" destId="{FCB87FD5-538E-48EF-B24D-2E1ABC9A1991}" srcOrd="1" destOrd="0" presId="urn:microsoft.com/office/officeart/2005/8/layout/radial1"/>
    <dgm:cxn modelId="{64BACD13-5FAD-4F34-8E0F-1A9786B00207}" type="presOf" srcId="{B36CB72A-B8AF-4A34-9B67-9F1C01D6509E}" destId="{A85D8567-C985-4593-9189-C6E296DECEE0}" srcOrd="0" destOrd="0" presId="urn:microsoft.com/office/officeart/2005/8/layout/radial1"/>
    <dgm:cxn modelId="{300E63E4-96F3-45D5-B89E-D1AEB289F245}" type="presOf" srcId="{F23D3191-EAFB-4C49-9DE2-3FF193472ACF}" destId="{FE1665A9-3A90-4AD1-BC60-6A80CF310C10}" srcOrd="1" destOrd="0" presId="urn:microsoft.com/office/officeart/2005/8/layout/radial1"/>
    <dgm:cxn modelId="{89D84F01-20DE-4176-8FB0-5D1BBCA63405}" type="presOf" srcId="{738BCC40-8136-4647-8359-DC015B59E335}" destId="{544AF436-FA70-4387-9CB4-4D46D24A4C16}" srcOrd="0" destOrd="0" presId="urn:microsoft.com/office/officeart/2005/8/layout/radial1"/>
    <dgm:cxn modelId="{366819FF-9FAE-400E-BB35-FA12C440C30C}" type="presOf" srcId="{1010DFD9-15D8-4EED-ADC4-DC1EE6B3D02B}" destId="{0B4199A8-D811-4168-8639-C3D31A00621E}" srcOrd="1" destOrd="0" presId="urn:microsoft.com/office/officeart/2005/8/layout/radial1"/>
    <dgm:cxn modelId="{895A0045-AEA4-4D3E-9F4A-3F8CEF210595}" type="presOf" srcId="{A9F03B93-2A05-4F7F-A120-9D013BA52CAC}" destId="{32F3479A-D7FA-4DF1-B4CA-536CA86C0959}" srcOrd="0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20F6420F-2FA8-4B20-9AD0-F923B489294E}" type="presOf" srcId="{7E8A9AB6-445D-465E-9716-069B4262A75D}" destId="{428AD704-ACF0-4210-ACCA-32073EDCD398}" srcOrd="1" destOrd="0" presId="urn:microsoft.com/office/officeart/2005/8/layout/radial1"/>
    <dgm:cxn modelId="{4DA8A7AE-3708-406F-B752-D368EEAE0B26}" type="presParOf" srcId="{E5D7AB42-1365-490C-A4A3-5A84EF842F2D}" destId="{32F3479A-D7FA-4DF1-B4CA-536CA86C0959}" srcOrd="0" destOrd="0" presId="urn:microsoft.com/office/officeart/2005/8/layout/radial1"/>
    <dgm:cxn modelId="{7B1158F2-CA8F-45A2-A3AE-50128D24013B}" type="presParOf" srcId="{E5D7AB42-1365-490C-A4A3-5A84EF842F2D}" destId="{3E7978EE-0E7A-4A4E-9927-412B9197CB26}" srcOrd="1" destOrd="0" presId="urn:microsoft.com/office/officeart/2005/8/layout/radial1"/>
    <dgm:cxn modelId="{20D0A669-E05B-4A7B-B4CE-A83E3BEBCAC0}" type="presParOf" srcId="{3E7978EE-0E7A-4A4E-9927-412B9197CB26}" destId="{FCB87FD5-538E-48EF-B24D-2E1ABC9A1991}" srcOrd="0" destOrd="0" presId="urn:microsoft.com/office/officeart/2005/8/layout/radial1"/>
    <dgm:cxn modelId="{7566DC7E-CDC4-49AF-9EF5-084C542597BB}" type="presParOf" srcId="{E5D7AB42-1365-490C-A4A3-5A84EF842F2D}" destId="{9E2F31CE-EA58-4243-B91D-E26D426B4C67}" srcOrd="2" destOrd="0" presId="urn:microsoft.com/office/officeart/2005/8/layout/radial1"/>
    <dgm:cxn modelId="{5A540323-44E0-42E9-AF95-F2C3608BFAD4}" type="presParOf" srcId="{E5D7AB42-1365-490C-A4A3-5A84EF842F2D}" destId="{0A91618C-13AD-4389-A001-4163CCD57DAF}" srcOrd="3" destOrd="0" presId="urn:microsoft.com/office/officeart/2005/8/layout/radial1"/>
    <dgm:cxn modelId="{2459BEEB-857D-4A92-91CC-1292A40FECE7}" type="presParOf" srcId="{0A91618C-13AD-4389-A001-4163CCD57DAF}" destId="{87B36481-7E33-4FDF-B738-858E88C774CA}" srcOrd="0" destOrd="0" presId="urn:microsoft.com/office/officeart/2005/8/layout/radial1"/>
    <dgm:cxn modelId="{C3D071E9-AEC3-47BE-A9FF-DF509CF83CFE}" type="presParOf" srcId="{E5D7AB42-1365-490C-A4A3-5A84EF842F2D}" destId="{461C2BE0-26F1-4F23-A7D9-D0FAFDB191D1}" srcOrd="4" destOrd="0" presId="urn:microsoft.com/office/officeart/2005/8/layout/radial1"/>
    <dgm:cxn modelId="{4A8E83C1-AE46-4D0E-9193-72E885C870B2}" type="presParOf" srcId="{E5D7AB42-1365-490C-A4A3-5A84EF842F2D}" destId="{2A0AE4B6-05AC-4A57-A034-7DF394856AA1}" srcOrd="5" destOrd="0" presId="urn:microsoft.com/office/officeart/2005/8/layout/radial1"/>
    <dgm:cxn modelId="{281D89C5-1BF0-4F25-A67C-E94BA673A10D}" type="presParOf" srcId="{2A0AE4B6-05AC-4A57-A034-7DF394856AA1}" destId="{428AD704-ACF0-4210-ACCA-32073EDCD398}" srcOrd="0" destOrd="0" presId="urn:microsoft.com/office/officeart/2005/8/layout/radial1"/>
    <dgm:cxn modelId="{A6D95605-BA4F-448F-9865-DAF7047E5063}" type="presParOf" srcId="{E5D7AB42-1365-490C-A4A3-5A84EF842F2D}" destId="{C6EFAD83-7E39-4E95-9308-43DD36091B85}" srcOrd="6" destOrd="0" presId="urn:microsoft.com/office/officeart/2005/8/layout/radial1"/>
    <dgm:cxn modelId="{BB0FED28-222B-4C15-8D12-DF09787D6C72}" type="presParOf" srcId="{E5D7AB42-1365-490C-A4A3-5A84EF842F2D}" destId="{13ED69F7-3EA3-40D1-9737-891438A13DBF}" srcOrd="7" destOrd="0" presId="urn:microsoft.com/office/officeart/2005/8/layout/radial1"/>
    <dgm:cxn modelId="{6A917495-4681-4524-9550-C69C5B4740CB}" type="presParOf" srcId="{13ED69F7-3EA3-40D1-9737-891438A13DBF}" destId="{8E39EE88-010D-4BC4-8ACE-C3489580C58C}" srcOrd="0" destOrd="0" presId="urn:microsoft.com/office/officeart/2005/8/layout/radial1"/>
    <dgm:cxn modelId="{7906AEBF-CFE2-4BAF-A97F-A9D73D1CC2C4}" type="presParOf" srcId="{E5D7AB42-1365-490C-A4A3-5A84EF842F2D}" destId="{B02FE770-5578-4185-91A3-5685F4C4F712}" srcOrd="8" destOrd="0" presId="urn:microsoft.com/office/officeart/2005/8/layout/radial1"/>
    <dgm:cxn modelId="{E6116A2B-0E3A-4830-94A4-8A677DAD1FF0}" type="presParOf" srcId="{E5D7AB42-1365-490C-A4A3-5A84EF842F2D}" destId="{2F43D679-F242-4E62-A3EF-2846E95CC763}" srcOrd="9" destOrd="0" presId="urn:microsoft.com/office/officeart/2005/8/layout/radial1"/>
    <dgm:cxn modelId="{9B03A2AA-C47E-478E-9149-EFAECD061678}" type="presParOf" srcId="{2F43D679-F242-4E62-A3EF-2846E95CC763}" destId="{14B3C3C0-88ED-4D66-ADAD-36D96BB94D77}" srcOrd="0" destOrd="0" presId="urn:microsoft.com/office/officeart/2005/8/layout/radial1"/>
    <dgm:cxn modelId="{714245CE-3CD7-454D-9BE9-1898F93CCF5E}" type="presParOf" srcId="{E5D7AB42-1365-490C-A4A3-5A84EF842F2D}" destId="{B63F80C9-731A-4FD4-BD2B-C962233C730E}" srcOrd="10" destOrd="0" presId="urn:microsoft.com/office/officeart/2005/8/layout/radial1"/>
    <dgm:cxn modelId="{4515B102-020C-4DD8-94D9-ABE93102D36F}" type="presParOf" srcId="{E5D7AB42-1365-490C-A4A3-5A84EF842F2D}" destId="{97D59475-616D-49A8-84D4-5C4216BEF314}" srcOrd="11" destOrd="0" presId="urn:microsoft.com/office/officeart/2005/8/layout/radial1"/>
    <dgm:cxn modelId="{64AFFCEE-DCC5-4D07-842E-A5B667BB56D7}" type="presParOf" srcId="{97D59475-616D-49A8-84D4-5C4216BEF314}" destId="{FE1665A9-3A90-4AD1-BC60-6A80CF310C10}" srcOrd="0" destOrd="0" presId="urn:microsoft.com/office/officeart/2005/8/layout/radial1"/>
    <dgm:cxn modelId="{BB3CA583-3018-4F00-8511-E5BDFE854954}" type="presParOf" srcId="{E5D7AB42-1365-490C-A4A3-5A84EF842F2D}" destId="{6ABAB8B5-4219-4D29-AE8E-0A554E668E45}" srcOrd="12" destOrd="0" presId="urn:microsoft.com/office/officeart/2005/8/layout/radial1"/>
    <dgm:cxn modelId="{C2B84BA7-93A2-4247-81F9-118327D17940}" type="presParOf" srcId="{E5D7AB42-1365-490C-A4A3-5A84EF842F2D}" destId="{5F1A899A-0926-418D-AFED-AFCF86ADE91D}" srcOrd="13" destOrd="0" presId="urn:microsoft.com/office/officeart/2005/8/layout/radial1"/>
    <dgm:cxn modelId="{83999B80-72B1-427C-9277-5F0428BAC22F}" type="presParOf" srcId="{5F1A899A-0926-418D-AFED-AFCF86ADE91D}" destId="{CE466C8F-FEE5-401F-AEC7-4EA28AFBC1CD}" srcOrd="0" destOrd="0" presId="urn:microsoft.com/office/officeart/2005/8/layout/radial1"/>
    <dgm:cxn modelId="{FEB2A8CC-5977-4647-9685-D87FD9B4E3FC}" type="presParOf" srcId="{E5D7AB42-1365-490C-A4A3-5A84EF842F2D}" destId="{B26A58EB-40C4-413E-9F1A-2091097C89E9}" srcOrd="14" destOrd="0" presId="urn:microsoft.com/office/officeart/2005/8/layout/radial1"/>
    <dgm:cxn modelId="{E434489D-058C-48B9-A980-E8A794A3AAFD}" type="presParOf" srcId="{E5D7AB42-1365-490C-A4A3-5A84EF842F2D}" destId="{A85D8567-C985-4593-9189-C6E296DECEE0}" srcOrd="15" destOrd="0" presId="urn:microsoft.com/office/officeart/2005/8/layout/radial1"/>
    <dgm:cxn modelId="{8851F4B8-0618-4693-BFEB-3890F9C8DCD0}" type="presParOf" srcId="{A85D8567-C985-4593-9189-C6E296DECEE0}" destId="{D917F40D-7E5F-4756-BB7E-7301CD853DDE}" srcOrd="0" destOrd="0" presId="urn:microsoft.com/office/officeart/2005/8/layout/radial1"/>
    <dgm:cxn modelId="{BB0C9CF1-201E-4BE0-9586-C8EB34817BD5}" type="presParOf" srcId="{E5D7AB42-1365-490C-A4A3-5A84EF842F2D}" destId="{6C4EEBA2-3819-4E26-9754-56F2CA308CEA}" srcOrd="16" destOrd="0" presId="urn:microsoft.com/office/officeart/2005/8/layout/radial1"/>
    <dgm:cxn modelId="{ADE2BDBC-92F6-4A4E-B3A3-61873F005B00}" type="presParOf" srcId="{E5D7AB42-1365-490C-A4A3-5A84EF842F2D}" destId="{135AE4A5-C6C8-47F3-83D3-704816922430}" srcOrd="17" destOrd="0" presId="urn:microsoft.com/office/officeart/2005/8/layout/radial1"/>
    <dgm:cxn modelId="{6CE232DD-56BA-4B43-9C85-0B13C7D7189F}" type="presParOf" srcId="{135AE4A5-C6C8-47F3-83D3-704816922430}" destId="{0B4199A8-D811-4168-8639-C3D31A00621E}" srcOrd="0" destOrd="0" presId="urn:microsoft.com/office/officeart/2005/8/layout/radial1"/>
    <dgm:cxn modelId="{FDD28E17-B7C6-4408-AB05-F0130FE19C6F}" type="presParOf" srcId="{E5D7AB42-1365-490C-A4A3-5A84EF842F2D}" destId="{849114A2-B28C-45B3-AD6A-3BAED4563D53}" srcOrd="18" destOrd="0" presId="urn:microsoft.com/office/officeart/2005/8/layout/radial1"/>
    <dgm:cxn modelId="{B8501360-08A4-4CAD-82C0-C649146D1620}" type="presParOf" srcId="{E5D7AB42-1365-490C-A4A3-5A84EF842F2D}" destId="{544AF436-FA70-4387-9CB4-4D46D24A4C16}" srcOrd="19" destOrd="0" presId="urn:microsoft.com/office/officeart/2005/8/layout/radial1"/>
    <dgm:cxn modelId="{A81ADCFE-931B-4EE3-8F2E-416C84AF7B0B}" type="presParOf" srcId="{544AF436-FA70-4387-9CB4-4D46D24A4C16}" destId="{92FB5DB3-82BA-4C2F-AD36-AEEC24DD5546}" srcOrd="0" destOrd="0" presId="urn:microsoft.com/office/officeart/2005/8/layout/radial1"/>
    <dgm:cxn modelId="{5FA213D6-D41A-4D33-8151-96B02BEE062D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/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rgbClr val="0070C0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EEED0A65-C2C4-4887-B38A-C87B5D540662}" type="presOf" srcId="{642957FF-7C0D-40DA-B941-BE6EC3BF1AB7}" destId="{5F1A899A-0926-418D-AFED-AFCF86ADE91D}" srcOrd="0" destOrd="0" presId="urn:microsoft.com/office/officeart/2005/8/layout/radial1"/>
    <dgm:cxn modelId="{46B8D3D2-506F-4756-B9B9-4F411EF6F651}" type="presOf" srcId="{76CFDBB7-2726-41B8-9044-253CE417DA05}" destId="{6C4EEBA2-3819-4E26-9754-56F2CA308CEA}" srcOrd="0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14C73458-C35D-45E7-8C08-2B8EDC716883}" type="presOf" srcId="{B36CB72A-B8AF-4A34-9B67-9F1C01D6509E}" destId="{A85D8567-C985-4593-9189-C6E296DECEE0}" srcOrd="0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CA6B763B-03A5-4398-9255-FEFE1EFBD310}" type="presOf" srcId="{738BCC40-8136-4647-8359-DC015B59E335}" destId="{544AF436-FA70-4387-9CB4-4D46D24A4C16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515A05E8-4A95-4A8E-B949-77F9E0EC655E}" type="presOf" srcId="{2E5AA620-2251-4624-AEB1-611D42A2F820}" destId="{B26A58EB-40C4-413E-9F1A-2091097C89E9}" srcOrd="0" destOrd="0" presId="urn:microsoft.com/office/officeart/2005/8/layout/radial1"/>
    <dgm:cxn modelId="{2CF4C3AA-CA7E-4877-9F58-6EDCBDEC1E86}" type="presOf" srcId="{1010DFD9-15D8-4EED-ADC4-DC1EE6B3D02B}" destId="{0B4199A8-D811-4168-8639-C3D31A00621E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450E8C5A-31C3-4857-A3CF-5EDEFF388BCD}" type="presOf" srcId="{642957FF-7C0D-40DA-B941-BE6EC3BF1AB7}" destId="{CE466C8F-FEE5-401F-AEC7-4EA28AFBC1CD}" srcOrd="1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3FE0DD74-68BC-4172-8F4D-CB012C1A2260}" type="presOf" srcId="{56E79FEC-CAD2-491E-A558-C39B1E15A97A}" destId="{849114A2-B28C-45B3-AD6A-3BAED4563D53}" srcOrd="0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0A83063C-4F04-4C71-8FC5-4FFE5329DC71}" type="presOf" srcId="{B36CB72A-B8AF-4A34-9B67-9F1C01D6509E}" destId="{D917F40D-7E5F-4756-BB7E-7301CD853DDE}" srcOrd="1" destOrd="0" presId="urn:microsoft.com/office/officeart/2005/8/layout/radial1"/>
    <dgm:cxn modelId="{311DA89F-10FA-469C-8FCC-5C1A6382E256}" type="presOf" srcId="{1010DFD9-15D8-4EED-ADC4-DC1EE6B3D02B}" destId="{135AE4A5-C6C8-47F3-83D3-704816922430}" srcOrd="0" destOrd="0" presId="urn:microsoft.com/office/officeart/2005/8/layout/radial1"/>
    <dgm:cxn modelId="{50F4FC6F-0C78-459C-9E8F-B3FFE03336BE}" type="presOf" srcId="{738BCC40-8136-4647-8359-DC015B59E335}" destId="{92FB5DB3-82BA-4C2F-AD36-AEEC24DD5546}" srcOrd="1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7806F425-6BEC-46D2-9CA4-81788788CB5A}" type="presOf" srcId="{094B42A2-1610-4C5C-B818-8B080DFFA6FF}" destId="{73490E02-9832-40F5-A9F5-AA43A99931F9}" srcOrd="0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  <dgm:cxn modelId="{A9B7B706-D1AA-47CC-A565-ACE9C72058B3}" type="presParOf" srcId="{E5D7AB42-1365-490C-A4A3-5A84EF842F2D}" destId="{5F1A899A-0926-418D-AFED-AFCF86ADE91D}" srcOrd="13" destOrd="0" presId="urn:microsoft.com/office/officeart/2005/8/layout/radial1"/>
    <dgm:cxn modelId="{11377515-91D9-47A0-A3E3-2C574B298E26}" type="presParOf" srcId="{5F1A899A-0926-418D-AFED-AFCF86ADE91D}" destId="{CE466C8F-FEE5-401F-AEC7-4EA28AFBC1CD}" srcOrd="0" destOrd="0" presId="urn:microsoft.com/office/officeart/2005/8/layout/radial1"/>
    <dgm:cxn modelId="{BEF6B7F9-87B6-4AF0-B291-A75D52128431}" type="presParOf" srcId="{E5D7AB42-1365-490C-A4A3-5A84EF842F2D}" destId="{B26A58EB-40C4-413E-9F1A-2091097C89E9}" srcOrd="14" destOrd="0" presId="urn:microsoft.com/office/officeart/2005/8/layout/radial1"/>
    <dgm:cxn modelId="{02F316D7-1738-45C8-95D6-BF786D9A0DFC}" type="presParOf" srcId="{E5D7AB42-1365-490C-A4A3-5A84EF842F2D}" destId="{A85D8567-C985-4593-9189-C6E296DECEE0}" srcOrd="15" destOrd="0" presId="urn:microsoft.com/office/officeart/2005/8/layout/radial1"/>
    <dgm:cxn modelId="{5AEAF021-89D8-466F-81B9-308570B693A8}" type="presParOf" srcId="{A85D8567-C985-4593-9189-C6E296DECEE0}" destId="{D917F40D-7E5F-4756-BB7E-7301CD853DDE}" srcOrd="0" destOrd="0" presId="urn:microsoft.com/office/officeart/2005/8/layout/radial1"/>
    <dgm:cxn modelId="{C0001C6B-9835-4F64-9363-CAE187D488FD}" type="presParOf" srcId="{E5D7AB42-1365-490C-A4A3-5A84EF842F2D}" destId="{6C4EEBA2-3819-4E26-9754-56F2CA308CEA}" srcOrd="16" destOrd="0" presId="urn:microsoft.com/office/officeart/2005/8/layout/radial1"/>
    <dgm:cxn modelId="{69C298CC-5639-4E85-AB13-6681659AF8DC}" type="presParOf" srcId="{E5D7AB42-1365-490C-A4A3-5A84EF842F2D}" destId="{135AE4A5-C6C8-47F3-83D3-704816922430}" srcOrd="17" destOrd="0" presId="urn:microsoft.com/office/officeart/2005/8/layout/radial1"/>
    <dgm:cxn modelId="{506A528F-D77B-403C-A3BF-936A509D3BA7}" type="presParOf" srcId="{135AE4A5-C6C8-47F3-83D3-704816922430}" destId="{0B4199A8-D811-4168-8639-C3D31A00621E}" srcOrd="0" destOrd="0" presId="urn:microsoft.com/office/officeart/2005/8/layout/radial1"/>
    <dgm:cxn modelId="{882DCE7E-F63B-45F8-A2C9-28C8116BB58A}" type="presParOf" srcId="{E5D7AB42-1365-490C-A4A3-5A84EF842F2D}" destId="{849114A2-B28C-45B3-AD6A-3BAED4563D53}" srcOrd="18" destOrd="0" presId="urn:microsoft.com/office/officeart/2005/8/layout/radial1"/>
    <dgm:cxn modelId="{B3548296-8CF3-49F2-ADA7-2CF137D909DB}" type="presParOf" srcId="{E5D7AB42-1365-490C-A4A3-5A84EF842F2D}" destId="{544AF436-FA70-4387-9CB4-4D46D24A4C16}" srcOrd="19" destOrd="0" presId="urn:microsoft.com/office/officeart/2005/8/layout/radial1"/>
    <dgm:cxn modelId="{C12E2FED-3578-4D4F-B000-961411EB103D}" type="presParOf" srcId="{544AF436-FA70-4387-9CB4-4D46D24A4C16}" destId="{92FB5DB3-82BA-4C2F-AD36-AEEC24DD5546}" srcOrd="0" destOrd="0" presId="urn:microsoft.com/office/officeart/2005/8/layout/radial1"/>
    <dgm:cxn modelId="{83A291A3-9AE2-4F45-BC4C-B6BEF86BF6B1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rgbClr val="00B0F0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782F9FE1-B8B7-4E91-B7FE-E4F07147D609}" type="presOf" srcId="{2E5AA620-2251-4624-AEB1-611D42A2F820}" destId="{B26A58EB-40C4-413E-9F1A-2091097C89E9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4D220954-E6CD-4878-898F-F7D163EE9920}" type="presOf" srcId="{DE34318D-07F3-4822-982E-A5523FD33AF1}" destId="{0A91618C-13AD-4389-A001-4163CCD57DAF}" srcOrd="0" destOrd="0" presId="urn:microsoft.com/office/officeart/2005/8/layout/radial1"/>
    <dgm:cxn modelId="{2F771E2B-2095-464A-A634-5CDECD65E549}" type="presOf" srcId="{3231771D-8B91-4645-A91F-114EA87ED9EA}" destId="{C6EFAD83-7E39-4E95-9308-43DD36091B85}" srcOrd="0" destOrd="0" presId="urn:microsoft.com/office/officeart/2005/8/layout/radial1"/>
    <dgm:cxn modelId="{074737B1-46BE-4EBA-90A4-D2BB4BE0F8BC}" type="presOf" srcId="{56E79FEC-CAD2-491E-A558-C39B1E15A97A}" destId="{849114A2-B28C-45B3-AD6A-3BAED4563D53}" srcOrd="0" destOrd="0" presId="urn:microsoft.com/office/officeart/2005/8/layout/radial1"/>
    <dgm:cxn modelId="{53894FFD-B4AF-4AAC-A9AE-0D160F2246DA}" type="presOf" srcId="{8C32A241-33A0-44A4-992A-BDB6317A920C}" destId="{FCB87FD5-538E-48EF-B24D-2E1ABC9A1991}" srcOrd="1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0392EDBD-4819-4E2A-9E37-69437BA4F077}" type="presOf" srcId="{B36CB72A-B8AF-4A34-9B67-9F1C01D6509E}" destId="{A85D8567-C985-4593-9189-C6E296DECEE0}" srcOrd="0" destOrd="0" presId="urn:microsoft.com/office/officeart/2005/8/layout/radial1"/>
    <dgm:cxn modelId="{AF8DD61F-1379-421E-838E-7CCF0834F3FF}" type="presOf" srcId="{B421F437-718F-47B5-A686-C741B7424B6C}" destId="{8E39EE88-010D-4BC4-8ACE-C3489580C58C}" srcOrd="1" destOrd="0" presId="urn:microsoft.com/office/officeart/2005/8/layout/radial1"/>
    <dgm:cxn modelId="{8BDEC057-FAD0-404F-8C05-7D32D0791B49}" type="presOf" srcId="{F23D3191-EAFB-4C49-9DE2-3FF193472ACF}" destId="{97D59475-616D-49A8-84D4-5C4216BEF314}" srcOrd="0" destOrd="0" presId="urn:microsoft.com/office/officeart/2005/8/layout/radial1"/>
    <dgm:cxn modelId="{CF60011D-8753-41F3-953B-72EBA7418213}" type="presOf" srcId="{738BCC40-8136-4647-8359-DC015B59E335}" destId="{92FB5DB3-82BA-4C2F-AD36-AEEC24DD5546}" srcOrd="1" destOrd="0" presId="urn:microsoft.com/office/officeart/2005/8/layout/radial1"/>
    <dgm:cxn modelId="{77B29C42-E313-4F9D-9DDE-A7E035A916BE}" type="presOf" srcId="{A9F03B93-2A05-4F7F-A120-9D013BA52CAC}" destId="{32F3479A-D7FA-4DF1-B4CA-536CA86C0959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29D67CB4-2F13-49C0-9B4A-1FBEA6E6DAEE}" type="presOf" srcId="{CE285FA6-7A4A-4323-9301-0C671D431D74}" destId="{6ABAB8B5-4219-4D29-AE8E-0A554E668E45}" srcOrd="0" destOrd="0" presId="urn:microsoft.com/office/officeart/2005/8/layout/radial1"/>
    <dgm:cxn modelId="{55AF4B6B-C4D4-49E6-86C2-9046D9B21EE5}" type="presOf" srcId="{738BCC40-8136-4647-8359-DC015B59E335}" destId="{544AF436-FA70-4387-9CB4-4D46D24A4C16}" srcOrd="0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5C2C5B3B-F1E6-4016-A95C-FC3CCBD12973}" type="presOf" srcId="{642957FF-7C0D-40DA-B941-BE6EC3BF1AB7}" destId="{CE466C8F-FEE5-401F-AEC7-4EA28AFBC1CD}" srcOrd="1" destOrd="0" presId="urn:microsoft.com/office/officeart/2005/8/layout/radial1"/>
    <dgm:cxn modelId="{90FABBB6-638F-4ACA-B36F-BB9A51EB77CE}" type="presOf" srcId="{DE34318D-07F3-4822-982E-A5523FD33AF1}" destId="{87B36481-7E33-4FDF-B738-858E88C774CA}" srcOrd="1" destOrd="0" presId="urn:microsoft.com/office/officeart/2005/8/layout/radial1"/>
    <dgm:cxn modelId="{E988BA99-0870-49C5-BBBF-D0CC9C97DC79}" type="presOf" srcId="{4CC7E28B-72E9-481D-A348-DD6C63DE3D3B}" destId="{14B3C3C0-88ED-4D66-ADAD-36D96BB94D77}" srcOrd="1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E2BC1B71-F965-41C5-BBA8-D27D50680597}" type="presOf" srcId="{A4738125-78D0-43D7-ACB7-A1951F8028A2}" destId="{B63F80C9-731A-4FD4-BD2B-C962233C730E}" srcOrd="0" destOrd="0" presId="urn:microsoft.com/office/officeart/2005/8/layout/radial1"/>
    <dgm:cxn modelId="{61586B1B-EE43-468A-A480-0AFC9CAE14FF}" type="presOf" srcId="{7E8A9AB6-445D-465E-9716-069B4262A75D}" destId="{428AD704-ACF0-4210-ACCA-32073EDCD398}" srcOrd="1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EE4A575E-05A8-4909-B9E0-82EAAC85BBC0}" type="presOf" srcId="{8C32A241-33A0-44A4-992A-BDB6317A920C}" destId="{3E7978EE-0E7A-4A4E-9927-412B9197CB26}" srcOrd="0" destOrd="0" presId="urn:microsoft.com/office/officeart/2005/8/layout/radial1"/>
    <dgm:cxn modelId="{AE89CD58-5DA8-4343-8D9F-72B32EC36C34}" type="presOf" srcId="{B400A381-B4C7-4C47-A5C1-E8331B58567A}" destId="{B02FE770-5578-4185-91A3-5685F4C4F712}" srcOrd="0" destOrd="0" presId="urn:microsoft.com/office/officeart/2005/8/layout/radial1"/>
    <dgm:cxn modelId="{EB1B945B-9F24-4C71-B1D5-79EBF725852A}" type="presOf" srcId="{B36CB72A-B8AF-4A34-9B67-9F1C01D6509E}" destId="{D917F40D-7E5F-4756-BB7E-7301CD853DDE}" srcOrd="1" destOrd="0" presId="urn:microsoft.com/office/officeart/2005/8/layout/radial1"/>
    <dgm:cxn modelId="{0BFCF34D-02EC-45D1-BC30-394F74F56AD7}" type="presOf" srcId="{EBF5BA9C-B7DB-4682-AFEB-7B819BE7A381}" destId="{E5D7AB42-1365-490C-A4A3-5A84EF842F2D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6E85FE57-5C53-4F93-8F0A-CB301A5F2EAE}" type="presOf" srcId="{B421F437-718F-47B5-A686-C741B7424B6C}" destId="{13ED69F7-3EA3-40D1-9737-891438A13DBF}" srcOrd="0" destOrd="0" presId="urn:microsoft.com/office/officeart/2005/8/layout/radial1"/>
    <dgm:cxn modelId="{2C25A9D1-0F4E-44AC-85A7-808166AB9B90}" type="presOf" srcId="{7E8A9AB6-445D-465E-9716-069B4262A75D}" destId="{2A0AE4B6-05AC-4A57-A034-7DF394856AA1}" srcOrd="0" destOrd="0" presId="urn:microsoft.com/office/officeart/2005/8/layout/radial1"/>
    <dgm:cxn modelId="{12E227A4-1153-43F8-9D2F-7A45F5D189A8}" type="presOf" srcId="{03EE0D9C-968A-4AE8-89C3-E6E746F1332A}" destId="{461C2BE0-26F1-4F23-A7D9-D0FAFDB191D1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89E2008D-6638-4584-B190-3B118ECADAF6}" type="presOf" srcId="{76CFDBB7-2726-41B8-9044-253CE417DA05}" destId="{6C4EEBA2-3819-4E26-9754-56F2CA308CEA}" srcOrd="0" destOrd="0" presId="urn:microsoft.com/office/officeart/2005/8/layout/radial1"/>
    <dgm:cxn modelId="{35013A4F-9FD1-42F3-8535-172A5F3855DD}" type="presOf" srcId="{1010DFD9-15D8-4EED-ADC4-DC1EE6B3D02B}" destId="{135AE4A5-C6C8-47F3-83D3-704816922430}" srcOrd="0" destOrd="0" presId="urn:microsoft.com/office/officeart/2005/8/layout/radial1"/>
    <dgm:cxn modelId="{5F5333ED-D500-4438-BBB8-E467DF67FAFE}" type="presOf" srcId="{642957FF-7C0D-40DA-B941-BE6EC3BF1AB7}" destId="{5F1A899A-0926-418D-AFED-AFCF86ADE91D}" srcOrd="0" destOrd="0" presId="urn:microsoft.com/office/officeart/2005/8/layout/radial1"/>
    <dgm:cxn modelId="{4BB88237-BD32-4049-A650-96270FCD7B50}" type="presOf" srcId="{094B42A2-1610-4C5C-B818-8B080DFFA6FF}" destId="{73490E02-9832-40F5-A9F5-AA43A99931F9}" srcOrd="0" destOrd="0" presId="urn:microsoft.com/office/officeart/2005/8/layout/radial1"/>
    <dgm:cxn modelId="{5FABE259-26D4-4846-8812-B37F8B8CE353}" type="presOf" srcId="{4CC7E28B-72E9-481D-A348-DD6C63DE3D3B}" destId="{2F43D679-F242-4E62-A3EF-2846E95CC763}" srcOrd="0" destOrd="0" presId="urn:microsoft.com/office/officeart/2005/8/layout/radial1"/>
    <dgm:cxn modelId="{6338F882-4EAD-4046-8894-52838B5AF19B}" type="presOf" srcId="{1010DFD9-15D8-4EED-ADC4-DC1EE6B3D02B}" destId="{0B4199A8-D811-4168-8639-C3D31A00621E}" srcOrd="1" destOrd="0" presId="urn:microsoft.com/office/officeart/2005/8/layout/radial1"/>
    <dgm:cxn modelId="{F583FE91-2A1D-40BB-A769-3872F07AC5B9}" type="presOf" srcId="{F23D3191-EAFB-4C49-9DE2-3FF193472ACF}" destId="{FE1665A9-3A90-4AD1-BC60-6A80CF310C10}" srcOrd="1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A70908AD-5FB7-48BE-93B9-77AF43E1E4AA}" type="presOf" srcId="{00D8EEE3-6C04-4753-BE9A-5607B71BDBB8}" destId="{9E2F31CE-EA58-4243-B91D-E26D426B4C67}" srcOrd="0" destOrd="0" presId="urn:microsoft.com/office/officeart/2005/8/layout/radial1"/>
    <dgm:cxn modelId="{EF487376-4A17-4B7C-8CEB-87762EEF96D8}" type="presParOf" srcId="{E5D7AB42-1365-490C-A4A3-5A84EF842F2D}" destId="{32F3479A-D7FA-4DF1-B4CA-536CA86C0959}" srcOrd="0" destOrd="0" presId="urn:microsoft.com/office/officeart/2005/8/layout/radial1"/>
    <dgm:cxn modelId="{EB951876-FE81-40A0-847A-E6071D65E7B8}" type="presParOf" srcId="{E5D7AB42-1365-490C-A4A3-5A84EF842F2D}" destId="{3E7978EE-0E7A-4A4E-9927-412B9197CB26}" srcOrd="1" destOrd="0" presId="urn:microsoft.com/office/officeart/2005/8/layout/radial1"/>
    <dgm:cxn modelId="{A0F97008-F1CD-450A-BDAF-918AE747035D}" type="presParOf" srcId="{3E7978EE-0E7A-4A4E-9927-412B9197CB26}" destId="{FCB87FD5-538E-48EF-B24D-2E1ABC9A1991}" srcOrd="0" destOrd="0" presId="urn:microsoft.com/office/officeart/2005/8/layout/radial1"/>
    <dgm:cxn modelId="{D4296561-6EE2-4F8C-B7C2-4A5EDAC345DE}" type="presParOf" srcId="{E5D7AB42-1365-490C-A4A3-5A84EF842F2D}" destId="{9E2F31CE-EA58-4243-B91D-E26D426B4C67}" srcOrd="2" destOrd="0" presId="urn:microsoft.com/office/officeart/2005/8/layout/radial1"/>
    <dgm:cxn modelId="{147D4B60-0C0A-4A1A-BB30-1AFBFB94A626}" type="presParOf" srcId="{E5D7AB42-1365-490C-A4A3-5A84EF842F2D}" destId="{0A91618C-13AD-4389-A001-4163CCD57DAF}" srcOrd="3" destOrd="0" presId="urn:microsoft.com/office/officeart/2005/8/layout/radial1"/>
    <dgm:cxn modelId="{63E18DCE-2908-43A4-BA21-D42E927ADB38}" type="presParOf" srcId="{0A91618C-13AD-4389-A001-4163CCD57DAF}" destId="{87B36481-7E33-4FDF-B738-858E88C774CA}" srcOrd="0" destOrd="0" presId="urn:microsoft.com/office/officeart/2005/8/layout/radial1"/>
    <dgm:cxn modelId="{196EE867-0593-4A5D-AC4A-46C29019EF61}" type="presParOf" srcId="{E5D7AB42-1365-490C-A4A3-5A84EF842F2D}" destId="{461C2BE0-26F1-4F23-A7D9-D0FAFDB191D1}" srcOrd="4" destOrd="0" presId="urn:microsoft.com/office/officeart/2005/8/layout/radial1"/>
    <dgm:cxn modelId="{B0300467-BE64-4358-B4A8-8DF755216504}" type="presParOf" srcId="{E5D7AB42-1365-490C-A4A3-5A84EF842F2D}" destId="{2A0AE4B6-05AC-4A57-A034-7DF394856AA1}" srcOrd="5" destOrd="0" presId="urn:microsoft.com/office/officeart/2005/8/layout/radial1"/>
    <dgm:cxn modelId="{FCF92DE3-0623-4523-8B72-45A46BC06503}" type="presParOf" srcId="{2A0AE4B6-05AC-4A57-A034-7DF394856AA1}" destId="{428AD704-ACF0-4210-ACCA-32073EDCD398}" srcOrd="0" destOrd="0" presId="urn:microsoft.com/office/officeart/2005/8/layout/radial1"/>
    <dgm:cxn modelId="{345019FD-2661-4B2D-976B-22965A37A24D}" type="presParOf" srcId="{E5D7AB42-1365-490C-A4A3-5A84EF842F2D}" destId="{C6EFAD83-7E39-4E95-9308-43DD36091B85}" srcOrd="6" destOrd="0" presId="urn:microsoft.com/office/officeart/2005/8/layout/radial1"/>
    <dgm:cxn modelId="{AA1B871E-BCFA-45CF-A9FF-C003F39A8F1A}" type="presParOf" srcId="{E5D7AB42-1365-490C-A4A3-5A84EF842F2D}" destId="{13ED69F7-3EA3-40D1-9737-891438A13DBF}" srcOrd="7" destOrd="0" presId="urn:microsoft.com/office/officeart/2005/8/layout/radial1"/>
    <dgm:cxn modelId="{F25D7AA0-7077-4440-96AA-0C1B57F6D355}" type="presParOf" srcId="{13ED69F7-3EA3-40D1-9737-891438A13DBF}" destId="{8E39EE88-010D-4BC4-8ACE-C3489580C58C}" srcOrd="0" destOrd="0" presId="urn:microsoft.com/office/officeart/2005/8/layout/radial1"/>
    <dgm:cxn modelId="{18A63649-5CF8-413F-8E01-2698380E2918}" type="presParOf" srcId="{E5D7AB42-1365-490C-A4A3-5A84EF842F2D}" destId="{B02FE770-5578-4185-91A3-5685F4C4F712}" srcOrd="8" destOrd="0" presId="urn:microsoft.com/office/officeart/2005/8/layout/radial1"/>
    <dgm:cxn modelId="{24DBD78E-07FB-46FC-8B66-D1EA5B6075CA}" type="presParOf" srcId="{E5D7AB42-1365-490C-A4A3-5A84EF842F2D}" destId="{2F43D679-F242-4E62-A3EF-2846E95CC763}" srcOrd="9" destOrd="0" presId="urn:microsoft.com/office/officeart/2005/8/layout/radial1"/>
    <dgm:cxn modelId="{C43C1EDB-C646-4F3E-ACF0-9C3C20C5BFF6}" type="presParOf" srcId="{2F43D679-F242-4E62-A3EF-2846E95CC763}" destId="{14B3C3C0-88ED-4D66-ADAD-36D96BB94D77}" srcOrd="0" destOrd="0" presId="urn:microsoft.com/office/officeart/2005/8/layout/radial1"/>
    <dgm:cxn modelId="{133052EC-DE6A-4318-9979-0F925F291586}" type="presParOf" srcId="{E5D7AB42-1365-490C-A4A3-5A84EF842F2D}" destId="{B63F80C9-731A-4FD4-BD2B-C962233C730E}" srcOrd="10" destOrd="0" presId="urn:microsoft.com/office/officeart/2005/8/layout/radial1"/>
    <dgm:cxn modelId="{886801E9-8B42-4154-B4ED-B77AF776E1CC}" type="presParOf" srcId="{E5D7AB42-1365-490C-A4A3-5A84EF842F2D}" destId="{97D59475-616D-49A8-84D4-5C4216BEF314}" srcOrd="11" destOrd="0" presId="urn:microsoft.com/office/officeart/2005/8/layout/radial1"/>
    <dgm:cxn modelId="{5DFE77B3-8EE3-40C3-8386-D028A50FA0F0}" type="presParOf" srcId="{97D59475-616D-49A8-84D4-5C4216BEF314}" destId="{FE1665A9-3A90-4AD1-BC60-6A80CF310C10}" srcOrd="0" destOrd="0" presId="urn:microsoft.com/office/officeart/2005/8/layout/radial1"/>
    <dgm:cxn modelId="{45B2C8A3-DB81-4DBB-9BD8-F921AC0D60E3}" type="presParOf" srcId="{E5D7AB42-1365-490C-A4A3-5A84EF842F2D}" destId="{6ABAB8B5-4219-4D29-AE8E-0A554E668E45}" srcOrd="12" destOrd="0" presId="urn:microsoft.com/office/officeart/2005/8/layout/radial1"/>
    <dgm:cxn modelId="{EF0A64D3-22A1-4940-A217-8D880C28B19E}" type="presParOf" srcId="{E5D7AB42-1365-490C-A4A3-5A84EF842F2D}" destId="{5F1A899A-0926-418D-AFED-AFCF86ADE91D}" srcOrd="13" destOrd="0" presId="urn:microsoft.com/office/officeart/2005/8/layout/radial1"/>
    <dgm:cxn modelId="{B5A9582C-87E4-4270-BE05-1B516BD48702}" type="presParOf" srcId="{5F1A899A-0926-418D-AFED-AFCF86ADE91D}" destId="{CE466C8F-FEE5-401F-AEC7-4EA28AFBC1CD}" srcOrd="0" destOrd="0" presId="urn:microsoft.com/office/officeart/2005/8/layout/radial1"/>
    <dgm:cxn modelId="{36D8196B-2204-4E70-A979-B22B5F357ED1}" type="presParOf" srcId="{E5D7AB42-1365-490C-A4A3-5A84EF842F2D}" destId="{B26A58EB-40C4-413E-9F1A-2091097C89E9}" srcOrd="14" destOrd="0" presId="urn:microsoft.com/office/officeart/2005/8/layout/radial1"/>
    <dgm:cxn modelId="{E2CC8D2F-BF1D-4CEB-8F63-17F38E7AFFF3}" type="presParOf" srcId="{E5D7AB42-1365-490C-A4A3-5A84EF842F2D}" destId="{A85D8567-C985-4593-9189-C6E296DECEE0}" srcOrd="15" destOrd="0" presId="urn:microsoft.com/office/officeart/2005/8/layout/radial1"/>
    <dgm:cxn modelId="{D4D91F4A-39BC-44FE-B78E-DAE581397EE5}" type="presParOf" srcId="{A85D8567-C985-4593-9189-C6E296DECEE0}" destId="{D917F40D-7E5F-4756-BB7E-7301CD853DDE}" srcOrd="0" destOrd="0" presId="urn:microsoft.com/office/officeart/2005/8/layout/radial1"/>
    <dgm:cxn modelId="{AC75AF49-8794-4018-ADEF-4197251ECFF1}" type="presParOf" srcId="{E5D7AB42-1365-490C-A4A3-5A84EF842F2D}" destId="{6C4EEBA2-3819-4E26-9754-56F2CA308CEA}" srcOrd="16" destOrd="0" presId="urn:microsoft.com/office/officeart/2005/8/layout/radial1"/>
    <dgm:cxn modelId="{637E05BB-E55E-4889-8021-52D7C5816D88}" type="presParOf" srcId="{E5D7AB42-1365-490C-A4A3-5A84EF842F2D}" destId="{135AE4A5-C6C8-47F3-83D3-704816922430}" srcOrd="17" destOrd="0" presId="urn:microsoft.com/office/officeart/2005/8/layout/radial1"/>
    <dgm:cxn modelId="{E45E7247-7913-4FAE-A48C-B75DEE427229}" type="presParOf" srcId="{135AE4A5-C6C8-47F3-83D3-704816922430}" destId="{0B4199A8-D811-4168-8639-C3D31A00621E}" srcOrd="0" destOrd="0" presId="urn:microsoft.com/office/officeart/2005/8/layout/radial1"/>
    <dgm:cxn modelId="{48FE6EB1-DFB1-425F-B91C-560F53F88E0F}" type="presParOf" srcId="{E5D7AB42-1365-490C-A4A3-5A84EF842F2D}" destId="{849114A2-B28C-45B3-AD6A-3BAED4563D53}" srcOrd="18" destOrd="0" presId="urn:microsoft.com/office/officeart/2005/8/layout/radial1"/>
    <dgm:cxn modelId="{0B49F3FF-FFEE-4F86-9B41-1619517C0F9D}" type="presParOf" srcId="{E5D7AB42-1365-490C-A4A3-5A84EF842F2D}" destId="{544AF436-FA70-4387-9CB4-4D46D24A4C16}" srcOrd="19" destOrd="0" presId="urn:microsoft.com/office/officeart/2005/8/layout/radial1"/>
    <dgm:cxn modelId="{5AF72418-0586-4AF7-A8AA-189862D98255}" type="presParOf" srcId="{544AF436-FA70-4387-9CB4-4D46D24A4C16}" destId="{92FB5DB3-82BA-4C2F-AD36-AEEC24DD5546}" srcOrd="0" destOrd="0" presId="urn:microsoft.com/office/officeart/2005/8/layout/radial1"/>
    <dgm:cxn modelId="{EC05C928-CC29-4271-AB90-413D8A06E4DC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rgbClr val="00B0F0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2F580D-8DD6-461F-A3DD-3B60C05AEA6B}" type="presOf" srcId="{76CFDBB7-2726-41B8-9044-253CE417DA05}" destId="{6C4EEBA2-3819-4E26-9754-56F2CA308CEA}" srcOrd="0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7BD8DFF2-B7F5-44F7-BF50-33F871959AFF}" type="presOf" srcId="{A4738125-78D0-43D7-ACB7-A1951F8028A2}" destId="{B63F80C9-731A-4FD4-BD2B-C962233C730E}" srcOrd="0" destOrd="0" presId="urn:microsoft.com/office/officeart/2005/8/layout/radial1"/>
    <dgm:cxn modelId="{E151339B-1A65-42CF-970D-853F65CA07D1}" type="presOf" srcId="{B421F437-718F-47B5-A686-C741B7424B6C}" destId="{13ED69F7-3EA3-40D1-9737-891438A13DBF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DFC1AB9F-261B-44E7-BFF2-FCD3662A4E4A}" type="presOf" srcId="{CE285FA6-7A4A-4323-9301-0C671D431D74}" destId="{6ABAB8B5-4219-4D29-AE8E-0A554E668E45}" srcOrd="0" destOrd="0" presId="urn:microsoft.com/office/officeart/2005/8/layout/radial1"/>
    <dgm:cxn modelId="{433608ED-2BF4-403C-B0AE-417CC903781B}" type="presOf" srcId="{738BCC40-8136-4647-8359-DC015B59E335}" destId="{92FB5DB3-82BA-4C2F-AD36-AEEC24DD5546}" srcOrd="1" destOrd="0" presId="urn:microsoft.com/office/officeart/2005/8/layout/radial1"/>
    <dgm:cxn modelId="{E1A475D1-653D-4B8D-AF6D-0B029D18A944}" type="presOf" srcId="{642957FF-7C0D-40DA-B941-BE6EC3BF1AB7}" destId="{5F1A899A-0926-418D-AFED-AFCF86ADE91D}" srcOrd="0" destOrd="0" presId="urn:microsoft.com/office/officeart/2005/8/layout/radial1"/>
    <dgm:cxn modelId="{8FFDBB97-D640-4820-87E2-CFEF77B0E8D1}" type="presOf" srcId="{094B42A2-1610-4C5C-B818-8B080DFFA6FF}" destId="{73490E02-9832-40F5-A9F5-AA43A99931F9}" srcOrd="0" destOrd="0" presId="urn:microsoft.com/office/officeart/2005/8/layout/radial1"/>
    <dgm:cxn modelId="{87C0B8A7-371A-4E89-A773-B558F31CE9CF}" type="presOf" srcId="{7E8A9AB6-445D-465E-9716-069B4262A75D}" destId="{2A0AE4B6-05AC-4A57-A034-7DF394856AA1}" srcOrd="0" destOrd="0" presId="urn:microsoft.com/office/officeart/2005/8/layout/radial1"/>
    <dgm:cxn modelId="{AE09D788-2A22-4064-BA48-2138157B6ABF}" type="presOf" srcId="{3231771D-8B91-4645-A91F-114EA87ED9EA}" destId="{C6EFAD83-7E39-4E95-9308-43DD36091B85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BCE95B3-6269-4646-8C9D-6CD5EFA45FDC}" type="presOf" srcId="{4CC7E28B-72E9-481D-A348-DD6C63DE3D3B}" destId="{2F43D679-F242-4E62-A3EF-2846E95CC763}" srcOrd="0" destOrd="0" presId="urn:microsoft.com/office/officeart/2005/8/layout/radial1"/>
    <dgm:cxn modelId="{435E22C1-54D9-47EE-B822-835E6C47C034}" type="presOf" srcId="{B36CB72A-B8AF-4A34-9B67-9F1C01D6509E}" destId="{D917F40D-7E5F-4756-BB7E-7301CD853DDE}" srcOrd="1" destOrd="0" presId="urn:microsoft.com/office/officeart/2005/8/layout/radial1"/>
    <dgm:cxn modelId="{6C1E6C98-2066-4E03-A345-2AF1CAB017BC}" type="presOf" srcId="{03EE0D9C-968A-4AE8-89C3-E6E746F1332A}" destId="{461C2BE0-26F1-4F23-A7D9-D0FAFDB191D1}" srcOrd="0" destOrd="0" presId="urn:microsoft.com/office/officeart/2005/8/layout/radial1"/>
    <dgm:cxn modelId="{DE62728F-6867-4990-899A-D8D8DAAB8531}" type="presOf" srcId="{00D8EEE3-6C04-4753-BE9A-5607B71BDBB8}" destId="{9E2F31CE-EA58-4243-B91D-E26D426B4C67}" srcOrd="0" destOrd="0" presId="urn:microsoft.com/office/officeart/2005/8/layout/radial1"/>
    <dgm:cxn modelId="{D5EEBA43-656B-4A72-B910-A0E564109CAB}" type="presOf" srcId="{A9F03B93-2A05-4F7F-A120-9D013BA52CAC}" destId="{32F3479A-D7FA-4DF1-B4CA-536CA86C0959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386B9F35-D1C8-438B-B048-745245DE1E92}" type="presOf" srcId="{1010DFD9-15D8-4EED-ADC4-DC1EE6B3D02B}" destId="{0B4199A8-D811-4168-8639-C3D31A00621E}" srcOrd="1" destOrd="0" presId="urn:microsoft.com/office/officeart/2005/8/layout/radial1"/>
    <dgm:cxn modelId="{51081E58-E422-4E3A-B277-2036C7780C03}" type="presOf" srcId="{B36CB72A-B8AF-4A34-9B67-9F1C01D6509E}" destId="{A85D8567-C985-4593-9189-C6E296DECEE0}" srcOrd="0" destOrd="0" presId="urn:microsoft.com/office/officeart/2005/8/layout/radial1"/>
    <dgm:cxn modelId="{3A2A3D25-B4F6-492B-85B9-6A1D92222DD3}" type="presOf" srcId="{B400A381-B4C7-4C47-A5C1-E8331B58567A}" destId="{B02FE770-5578-4185-91A3-5685F4C4F712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FC879442-1127-497A-96B2-A73A93ED0850}" type="presOf" srcId="{F23D3191-EAFB-4C49-9DE2-3FF193472ACF}" destId="{97D59475-616D-49A8-84D4-5C4216BEF314}" srcOrd="0" destOrd="0" presId="urn:microsoft.com/office/officeart/2005/8/layout/radial1"/>
    <dgm:cxn modelId="{13D81393-4717-4DC1-9212-E8C8F1D74569}" type="presOf" srcId="{738BCC40-8136-4647-8359-DC015B59E335}" destId="{544AF436-FA70-4387-9CB4-4D46D24A4C16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074E71D-540F-4DBD-A7F9-4A3D4983D4E7}" type="presOf" srcId="{4CC7E28B-72E9-481D-A348-DD6C63DE3D3B}" destId="{14B3C3C0-88ED-4D66-ADAD-36D96BB94D77}" srcOrd="1" destOrd="0" presId="urn:microsoft.com/office/officeart/2005/8/layout/radial1"/>
    <dgm:cxn modelId="{934D8346-3A0B-45C4-B944-19A4347C8AD9}" type="presOf" srcId="{B421F437-718F-47B5-A686-C741B7424B6C}" destId="{8E39EE88-010D-4BC4-8ACE-C3489580C58C}" srcOrd="1" destOrd="0" presId="urn:microsoft.com/office/officeart/2005/8/layout/radial1"/>
    <dgm:cxn modelId="{C38B57A7-A346-4F5B-94F3-34D4F2CB4B9F}" type="presOf" srcId="{1010DFD9-15D8-4EED-ADC4-DC1EE6B3D02B}" destId="{135AE4A5-C6C8-47F3-83D3-704816922430}" srcOrd="0" destOrd="0" presId="urn:microsoft.com/office/officeart/2005/8/layout/radial1"/>
    <dgm:cxn modelId="{174E5201-3CB0-4826-A41A-B300074A5F83}" type="presOf" srcId="{56E79FEC-CAD2-491E-A558-C39B1E15A97A}" destId="{849114A2-B28C-45B3-AD6A-3BAED4563D53}" srcOrd="0" destOrd="0" presId="urn:microsoft.com/office/officeart/2005/8/layout/radial1"/>
    <dgm:cxn modelId="{1B818377-A187-4D9E-A404-185886FAE319}" type="presOf" srcId="{7E8A9AB6-445D-465E-9716-069B4262A75D}" destId="{428AD704-ACF0-4210-ACCA-32073EDCD398}" srcOrd="1" destOrd="0" presId="urn:microsoft.com/office/officeart/2005/8/layout/radial1"/>
    <dgm:cxn modelId="{78A3BDB8-EA69-4E20-84F0-EB3498376E25}" type="presOf" srcId="{642957FF-7C0D-40DA-B941-BE6EC3BF1AB7}" destId="{CE466C8F-FEE5-401F-AEC7-4EA28AFBC1CD}" srcOrd="1" destOrd="0" presId="urn:microsoft.com/office/officeart/2005/8/layout/radial1"/>
    <dgm:cxn modelId="{F7C62903-AF22-49D5-A566-4B1B671F80D7}" type="presOf" srcId="{8C32A241-33A0-44A4-992A-BDB6317A920C}" destId="{FCB87FD5-538E-48EF-B24D-2E1ABC9A1991}" srcOrd="1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3FBF5BF3-BBD1-4F83-BAD9-83DCB764376B}" type="presOf" srcId="{DE34318D-07F3-4822-982E-A5523FD33AF1}" destId="{0A91618C-13AD-4389-A001-4163CCD57DAF}" srcOrd="0" destOrd="0" presId="urn:microsoft.com/office/officeart/2005/8/layout/radial1"/>
    <dgm:cxn modelId="{C051E3F2-8D60-4A82-AB13-B26C55ABFDA1}" type="presOf" srcId="{EBF5BA9C-B7DB-4682-AFEB-7B819BE7A381}" destId="{E5D7AB42-1365-490C-A4A3-5A84EF842F2D}" srcOrd="0" destOrd="0" presId="urn:microsoft.com/office/officeart/2005/8/layout/radial1"/>
    <dgm:cxn modelId="{4272821F-EA96-4391-978A-6C4581C35A15}" type="presOf" srcId="{8C32A241-33A0-44A4-992A-BDB6317A920C}" destId="{3E7978EE-0E7A-4A4E-9927-412B9197CB26}" srcOrd="0" destOrd="0" presId="urn:microsoft.com/office/officeart/2005/8/layout/radial1"/>
    <dgm:cxn modelId="{36F18985-FEF8-4D19-9FC1-079C9E2AF595}" type="presOf" srcId="{DE34318D-07F3-4822-982E-A5523FD33AF1}" destId="{87B36481-7E33-4FDF-B738-858E88C774CA}" srcOrd="1" destOrd="0" presId="urn:microsoft.com/office/officeart/2005/8/layout/radial1"/>
    <dgm:cxn modelId="{2B910A61-D5E1-4EED-87DD-1578F3DC1956}" type="presOf" srcId="{2E5AA620-2251-4624-AEB1-611D42A2F820}" destId="{B26A58EB-40C4-413E-9F1A-2091097C89E9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B698A8CE-41CC-4B4E-9D86-C62EFD0E6D2C}" type="presOf" srcId="{F23D3191-EAFB-4C49-9DE2-3FF193472ACF}" destId="{FE1665A9-3A90-4AD1-BC60-6A80CF310C10}" srcOrd="1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6A2BB3A8-4764-486A-ADBC-041259F28C31}" type="presParOf" srcId="{E5D7AB42-1365-490C-A4A3-5A84EF842F2D}" destId="{32F3479A-D7FA-4DF1-B4CA-536CA86C0959}" srcOrd="0" destOrd="0" presId="urn:microsoft.com/office/officeart/2005/8/layout/radial1"/>
    <dgm:cxn modelId="{6255C6A3-15B1-4847-B6BC-D28768C0D8E3}" type="presParOf" srcId="{E5D7AB42-1365-490C-A4A3-5A84EF842F2D}" destId="{3E7978EE-0E7A-4A4E-9927-412B9197CB26}" srcOrd="1" destOrd="0" presId="urn:microsoft.com/office/officeart/2005/8/layout/radial1"/>
    <dgm:cxn modelId="{30DA851A-BCA0-4163-9D04-69DAE3170241}" type="presParOf" srcId="{3E7978EE-0E7A-4A4E-9927-412B9197CB26}" destId="{FCB87FD5-538E-48EF-B24D-2E1ABC9A1991}" srcOrd="0" destOrd="0" presId="urn:microsoft.com/office/officeart/2005/8/layout/radial1"/>
    <dgm:cxn modelId="{4E2C14BE-F354-4C68-8FA9-6AB71ADBBD00}" type="presParOf" srcId="{E5D7AB42-1365-490C-A4A3-5A84EF842F2D}" destId="{9E2F31CE-EA58-4243-B91D-E26D426B4C67}" srcOrd="2" destOrd="0" presId="urn:microsoft.com/office/officeart/2005/8/layout/radial1"/>
    <dgm:cxn modelId="{B4DDD323-FAAC-4C04-B230-DDC75970100C}" type="presParOf" srcId="{E5D7AB42-1365-490C-A4A3-5A84EF842F2D}" destId="{0A91618C-13AD-4389-A001-4163CCD57DAF}" srcOrd="3" destOrd="0" presId="urn:microsoft.com/office/officeart/2005/8/layout/radial1"/>
    <dgm:cxn modelId="{F1619374-8AC3-47B6-948B-5A77E5729A5D}" type="presParOf" srcId="{0A91618C-13AD-4389-A001-4163CCD57DAF}" destId="{87B36481-7E33-4FDF-B738-858E88C774CA}" srcOrd="0" destOrd="0" presId="urn:microsoft.com/office/officeart/2005/8/layout/radial1"/>
    <dgm:cxn modelId="{27004255-F85C-440D-A9A7-3D58DFC59F8D}" type="presParOf" srcId="{E5D7AB42-1365-490C-A4A3-5A84EF842F2D}" destId="{461C2BE0-26F1-4F23-A7D9-D0FAFDB191D1}" srcOrd="4" destOrd="0" presId="urn:microsoft.com/office/officeart/2005/8/layout/radial1"/>
    <dgm:cxn modelId="{B1A993BB-F92B-49D1-84FA-C0AB9DD756ED}" type="presParOf" srcId="{E5D7AB42-1365-490C-A4A3-5A84EF842F2D}" destId="{2A0AE4B6-05AC-4A57-A034-7DF394856AA1}" srcOrd="5" destOrd="0" presId="urn:microsoft.com/office/officeart/2005/8/layout/radial1"/>
    <dgm:cxn modelId="{742D53A6-C589-4A18-AA7F-C6A3F592A503}" type="presParOf" srcId="{2A0AE4B6-05AC-4A57-A034-7DF394856AA1}" destId="{428AD704-ACF0-4210-ACCA-32073EDCD398}" srcOrd="0" destOrd="0" presId="urn:microsoft.com/office/officeart/2005/8/layout/radial1"/>
    <dgm:cxn modelId="{3FF288BE-B91B-49C2-99E9-36049DED30A1}" type="presParOf" srcId="{E5D7AB42-1365-490C-A4A3-5A84EF842F2D}" destId="{C6EFAD83-7E39-4E95-9308-43DD36091B85}" srcOrd="6" destOrd="0" presId="urn:microsoft.com/office/officeart/2005/8/layout/radial1"/>
    <dgm:cxn modelId="{6F99FBEB-6445-4F9D-8DA6-56C2CC8C3BE4}" type="presParOf" srcId="{E5D7AB42-1365-490C-A4A3-5A84EF842F2D}" destId="{13ED69F7-3EA3-40D1-9737-891438A13DBF}" srcOrd="7" destOrd="0" presId="urn:microsoft.com/office/officeart/2005/8/layout/radial1"/>
    <dgm:cxn modelId="{710A62B2-9836-4572-A2F0-D3B7CBC783BC}" type="presParOf" srcId="{13ED69F7-3EA3-40D1-9737-891438A13DBF}" destId="{8E39EE88-010D-4BC4-8ACE-C3489580C58C}" srcOrd="0" destOrd="0" presId="urn:microsoft.com/office/officeart/2005/8/layout/radial1"/>
    <dgm:cxn modelId="{DC72A160-F6E3-4AE2-BFA9-49C82554C452}" type="presParOf" srcId="{E5D7AB42-1365-490C-A4A3-5A84EF842F2D}" destId="{B02FE770-5578-4185-91A3-5685F4C4F712}" srcOrd="8" destOrd="0" presId="urn:microsoft.com/office/officeart/2005/8/layout/radial1"/>
    <dgm:cxn modelId="{05D514FF-6859-4CF9-B322-89B9996BA685}" type="presParOf" srcId="{E5D7AB42-1365-490C-A4A3-5A84EF842F2D}" destId="{2F43D679-F242-4E62-A3EF-2846E95CC763}" srcOrd="9" destOrd="0" presId="urn:microsoft.com/office/officeart/2005/8/layout/radial1"/>
    <dgm:cxn modelId="{C5F0A497-10D5-4D4B-827B-30FCBDE58503}" type="presParOf" srcId="{2F43D679-F242-4E62-A3EF-2846E95CC763}" destId="{14B3C3C0-88ED-4D66-ADAD-36D96BB94D77}" srcOrd="0" destOrd="0" presId="urn:microsoft.com/office/officeart/2005/8/layout/radial1"/>
    <dgm:cxn modelId="{A1386009-8DC5-46B2-92F8-FA7D5FCE7C9C}" type="presParOf" srcId="{E5D7AB42-1365-490C-A4A3-5A84EF842F2D}" destId="{B63F80C9-731A-4FD4-BD2B-C962233C730E}" srcOrd="10" destOrd="0" presId="urn:microsoft.com/office/officeart/2005/8/layout/radial1"/>
    <dgm:cxn modelId="{51DDF588-977C-49D9-AADE-3B4F240EC17E}" type="presParOf" srcId="{E5D7AB42-1365-490C-A4A3-5A84EF842F2D}" destId="{97D59475-616D-49A8-84D4-5C4216BEF314}" srcOrd="11" destOrd="0" presId="urn:microsoft.com/office/officeart/2005/8/layout/radial1"/>
    <dgm:cxn modelId="{AD5CE572-35C2-47F5-A603-575CD62CB727}" type="presParOf" srcId="{97D59475-616D-49A8-84D4-5C4216BEF314}" destId="{FE1665A9-3A90-4AD1-BC60-6A80CF310C10}" srcOrd="0" destOrd="0" presId="urn:microsoft.com/office/officeart/2005/8/layout/radial1"/>
    <dgm:cxn modelId="{DB707371-2E66-47B3-99DF-A0A90D5B07B2}" type="presParOf" srcId="{E5D7AB42-1365-490C-A4A3-5A84EF842F2D}" destId="{6ABAB8B5-4219-4D29-AE8E-0A554E668E45}" srcOrd="12" destOrd="0" presId="urn:microsoft.com/office/officeart/2005/8/layout/radial1"/>
    <dgm:cxn modelId="{A6C8408B-9706-4323-91D8-1005B55D721B}" type="presParOf" srcId="{E5D7AB42-1365-490C-A4A3-5A84EF842F2D}" destId="{5F1A899A-0926-418D-AFED-AFCF86ADE91D}" srcOrd="13" destOrd="0" presId="urn:microsoft.com/office/officeart/2005/8/layout/radial1"/>
    <dgm:cxn modelId="{5FC3F0FE-81E2-4142-BE64-D94E720BE522}" type="presParOf" srcId="{5F1A899A-0926-418D-AFED-AFCF86ADE91D}" destId="{CE466C8F-FEE5-401F-AEC7-4EA28AFBC1CD}" srcOrd="0" destOrd="0" presId="urn:microsoft.com/office/officeart/2005/8/layout/radial1"/>
    <dgm:cxn modelId="{67EAC16D-5767-40A7-8D57-67FDA449C26F}" type="presParOf" srcId="{E5D7AB42-1365-490C-A4A3-5A84EF842F2D}" destId="{B26A58EB-40C4-413E-9F1A-2091097C89E9}" srcOrd="14" destOrd="0" presId="urn:microsoft.com/office/officeart/2005/8/layout/radial1"/>
    <dgm:cxn modelId="{1EB95AED-21BA-469D-B9E7-F6BA780E23CF}" type="presParOf" srcId="{E5D7AB42-1365-490C-A4A3-5A84EF842F2D}" destId="{A85D8567-C985-4593-9189-C6E296DECEE0}" srcOrd="15" destOrd="0" presId="urn:microsoft.com/office/officeart/2005/8/layout/radial1"/>
    <dgm:cxn modelId="{39F7649F-296A-4E7F-A9DE-3A2A17064933}" type="presParOf" srcId="{A85D8567-C985-4593-9189-C6E296DECEE0}" destId="{D917F40D-7E5F-4756-BB7E-7301CD853DDE}" srcOrd="0" destOrd="0" presId="urn:microsoft.com/office/officeart/2005/8/layout/radial1"/>
    <dgm:cxn modelId="{F74DEDAC-5F1D-4888-9346-B262E23DD732}" type="presParOf" srcId="{E5D7AB42-1365-490C-A4A3-5A84EF842F2D}" destId="{6C4EEBA2-3819-4E26-9754-56F2CA308CEA}" srcOrd="16" destOrd="0" presId="urn:microsoft.com/office/officeart/2005/8/layout/radial1"/>
    <dgm:cxn modelId="{C701DD1A-B307-44DB-A3D2-F028C0966294}" type="presParOf" srcId="{E5D7AB42-1365-490C-A4A3-5A84EF842F2D}" destId="{135AE4A5-C6C8-47F3-83D3-704816922430}" srcOrd="17" destOrd="0" presId="urn:microsoft.com/office/officeart/2005/8/layout/radial1"/>
    <dgm:cxn modelId="{112D736F-C539-42E1-B5B4-419A21377960}" type="presParOf" srcId="{135AE4A5-C6C8-47F3-83D3-704816922430}" destId="{0B4199A8-D811-4168-8639-C3D31A00621E}" srcOrd="0" destOrd="0" presId="urn:microsoft.com/office/officeart/2005/8/layout/radial1"/>
    <dgm:cxn modelId="{8B3663D9-57F5-40DC-BBE9-F6DDD4CCB796}" type="presParOf" srcId="{E5D7AB42-1365-490C-A4A3-5A84EF842F2D}" destId="{849114A2-B28C-45B3-AD6A-3BAED4563D53}" srcOrd="18" destOrd="0" presId="urn:microsoft.com/office/officeart/2005/8/layout/radial1"/>
    <dgm:cxn modelId="{7042AE5C-5527-4A68-8839-755AFF6C769F}" type="presParOf" srcId="{E5D7AB42-1365-490C-A4A3-5A84EF842F2D}" destId="{544AF436-FA70-4387-9CB4-4D46D24A4C16}" srcOrd="19" destOrd="0" presId="urn:microsoft.com/office/officeart/2005/8/layout/radial1"/>
    <dgm:cxn modelId="{B78A87C0-CCD5-4D39-8613-2E1D092339C4}" type="presParOf" srcId="{544AF436-FA70-4387-9CB4-4D46D24A4C16}" destId="{92FB5DB3-82BA-4C2F-AD36-AEEC24DD5546}" srcOrd="0" destOrd="0" presId="urn:microsoft.com/office/officeart/2005/8/layout/radial1"/>
    <dgm:cxn modelId="{C91D055F-2225-4020-9BA1-C704951C1E8E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rgbClr val="00B0F0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95CF6F11-C0CD-49C6-9663-51EF2EA93C6F}" type="presOf" srcId="{EBF5BA9C-B7DB-4682-AFEB-7B819BE7A381}" destId="{E5D7AB42-1365-490C-A4A3-5A84EF842F2D}" srcOrd="0" destOrd="0" presId="urn:microsoft.com/office/officeart/2005/8/layout/radial1"/>
    <dgm:cxn modelId="{D45BE70B-90EB-4ED8-913C-54F16C239EB2}" type="presOf" srcId="{642957FF-7C0D-40DA-B941-BE6EC3BF1AB7}" destId="{5F1A899A-0926-418D-AFED-AFCF86ADE91D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4A74415-7949-46E2-915E-642C67C4156B}" type="presOf" srcId="{CE285FA6-7A4A-4323-9301-0C671D431D74}" destId="{6ABAB8B5-4219-4D29-AE8E-0A554E668E45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15610299-532D-40D8-8F35-E599005D4CD4}" type="presOf" srcId="{4CC7E28B-72E9-481D-A348-DD6C63DE3D3B}" destId="{14B3C3C0-88ED-4D66-ADAD-36D96BB94D77}" srcOrd="1" destOrd="0" presId="urn:microsoft.com/office/officeart/2005/8/layout/radial1"/>
    <dgm:cxn modelId="{A2899301-6926-478C-B0F8-83F5C990A17F}" type="presOf" srcId="{738BCC40-8136-4647-8359-DC015B59E335}" destId="{92FB5DB3-82BA-4C2F-AD36-AEEC24DD5546}" srcOrd="1" destOrd="0" presId="urn:microsoft.com/office/officeart/2005/8/layout/radial1"/>
    <dgm:cxn modelId="{2566B6CC-A6A1-41DF-8C7D-8E28AA470D18}" type="presOf" srcId="{B421F437-718F-47B5-A686-C741B7424B6C}" destId="{13ED69F7-3EA3-40D1-9737-891438A13DBF}" srcOrd="0" destOrd="0" presId="urn:microsoft.com/office/officeart/2005/8/layout/radial1"/>
    <dgm:cxn modelId="{0396BA27-FBA8-4E97-B201-7B14806E3192}" type="presOf" srcId="{F23D3191-EAFB-4C49-9DE2-3FF193472ACF}" destId="{97D59475-616D-49A8-84D4-5C4216BEF314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7B3CC62E-0B6A-458A-8C10-F15AA7B3D5A7}" type="presOf" srcId="{A4738125-78D0-43D7-ACB7-A1951F8028A2}" destId="{B63F80C9-731A-4FD4-BD2B-C962233C730E}" srcOrd="0" destOrd="0" presId="urn:microsoft.com/office/officeart/2005/8/layout/radial1"/>
    <dgm:cxn modelId="{D71EE40E-D556-4D05-9A31-45E0A6829E57}" type="presOf" srcId="{F23D3191-EAFB-4C49-9DE2-3FF193472ACF}" destId="{FE1665A9-3A90-4AD1-BC60-6A80CF310C10}" srcOrd="1" destOrd="0" presId="urn:microsoft.com/office/officeart/2005/8/layout/radial1"/>
    <dgm:cxn modelId="{9337D71F-8538-41A9-946D-32F26903A68D}" type="presOf" srcId="{8C32A241-33A0-44A4-992A-BDB6317A920C}" destId="{FCB87FD5-538E-48EF-B24D-2E1ABC9A1991}" srcOrd="1" destOrd="0" presId="urn:microsoft.com/office/officeart/2005/8/layout/radial1"/>
    <dgm:cxn modelId="{9FF4CA87-2C53-40F3-99E9-0F1849282DA7}" type="presOf" srcId="{76CFDBB7-2726-41B8-9044-253CE417DA05}" destId="{6C4EEBA2-3819-4E26-9754-56F2CA308CEA}" srcOrd="0" destOrd="0" presId="urn:microsoft.com/office/officeart/2005/8/layout/radial1"/>
    <dgm:cxn modelId="{61266728-E1EA-46FB-981E-D49A498B36BA}" type="presOf" srcId="{2E5AA620-2251-4624-AEB1-611D42A2F820}" destId="{B26A58EB-40C4-413E-9F1A-2091097C89E9}" srcOrd="0" destOrd="0" presId="urn:microsoft.com/office/officeart/2005/8/layout/radial1"/>
    <dgm:cxn modelId="{470A22EB-DC6C-42FF-A937-BBF2AD340DF8}" type="presOf" srcId="{DE34318D-07F3-4822-982E-A5523FD33AF1}" destId="{0A91618C-13AD-4389-A001-4163CCD57DAF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03137196-D155-4D7D-9D7E-47D966938DB9}" type="presOf" srcId="{3231771D-8B91-4645-A91F-114EA87ED9EA}" destId="{C6EFAD83-7E39-4E95-9308-43DD36091B85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6999A1BC-D7BC-4853-8E5D-8D082B0CE920}" type="presOf" srcId="{B421F437-718F-47B5-A686-C741B7424B6C}" destId="{8E39EE88-010D-4BC4-8ACE-C3489580C58C}" srcOrd="1" destOrd="0" presId="urn:microsoft.com/office/officeart/2005/8/layout/radial1"/>
    <dgm:cxn modelId="{C638DC28-9C89-42EF-8128-D605D6397B8A}" type="presOf" srcId="{DE34318D-07F3-4822-982E-A5523FD33AF1}" destId="{87B36481-7E33-4FDF-B738-858E88C774CA}" srcOrd="1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F0EEF081-BA59-42E3-ADBA-3AF4D4FAEA0F}" type="presOf" srcId="{00D8EEE3-6C04-4753-BE9A-5607B71BDBB8}" destId="{9E2F31CE-EA58-4243-B91D-E26D426B4C67}" srcOrd="0" destOrd="0" presId="urn:microsoft.com/office/officeart/2005/8/layout/radial1"/>
    <dgm:cxn modelId="{8D7891E9-6951-483E-8CDB-3B06228D7F7E}" type="presOf" srcId="{642957FF-7C0D-40DA-B941-BE6EC3BF1AB7}" destId="{CE466C8F-FEE5-401F-AEC7-4EA28AFBC1CD}" srcOrd="1" destOrd="0" presId="urn:microsoft.com/office/officeart/2005/8/layout/radial1"/>
    <dgm:cxn modelId="{0F9CABB9-E3D2-4692-85EA-29E8BFBBB61B}" type="presOf" srcId="{8C32A241-33A0-44A4-992A-BDB6317A920C}" destId="{3E7978EE-0E7A-4A4E-9927-412B9197CB26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B28A2AA1-7106-4133-9B8A-4E89245AFBF4}" type="presOf" srcId="{B36CB72A-B8AF-4A34-9B67-9F1C01D6509E}" destId="{D917F40D-7E5F-4756-BB7E-7301CD853DDE}" srcOrd="1" destOrd="0" presId="urn:microsoft.com/office/officeart/2005/8/layout/radial1"/>
    <dgm:cxn modelId="{3A72C33C-B731-4FE7-BD1E-644985EA0639}" type="presOf" srcId="{7E8A9AB6-445D-465E-9716-069B4262A75D}" destId="{2A0AE4B6-05AC-4A57-A034-7DF394856AA1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184F444-0CE6-40E6-AB36-45B8E7AEDF6E}" type="presOf" srcId="{B36CB72A-B8AF-4A34-9B67-9F1C01D6509E}" destId="{A85D8567-C985-4593-9189-C6E296DECEE0}" srcOrd="0" destOrd="0" presId="urn:microsoft.com/office/officeart/2005/8/layout/radial1"/>
    <dgm:cxn modelId="{AF209BB0-B178-4CB1-B8C2-2B6617F70D6C}" type="presOf" srcId="{1010DFD9-15D8-4EED-ADC4-DC1EE6B3D02B}" destId="{0B4199A8-D811-4168-8639-C3D31A00621E}" srcOrd="1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9AFB3C1D-E9B8-43F1-847D-2FADBD419579}" type="presOf" srcId="{A9F03B93-2A05-4F7F-A120-9D013BA52CAC}" destId="{32F3479A-D7FA-4DF1-B4CA-536CA86C0959}" srcOrd="0" destOrd="0" presId="urn:microsoft.com/office/officeart/2005/8/layout/radial1"/>
    <dgm:cxn modelId="{7CABC6DE-4AB2-4E72-9AD3-842229F6039E}" type="presOf" srcId="{1010DFD9-15D8-4EED-ADC4-DC1EE6B3D02B}" destId="{135AE4A5-C6C8-47F3-83D3-704816922430}" srcOrd="0" destOrd="0" presId="urn:microsoft.com/office/officeart/2005/8/layout/radial1"/>
    <dgm:cxn modelId="{22F00EBF-99C1-41A1-B831-6E4904EE1034}" type="presOf" srcId="{4CC7E28B-72E9-481D-A348-DD6C63DE3D3B}" destId="{2F43D679-F242-4E62-A3EF-2846E95CC763}" srcOrd="0" destOrd="0" presId="urn:microsoft.com/office/officeart/2005/8/layout/radial1"/>
    <dgm:cxn modelId="{65BBCAEA-9AB4-4839-919C-6D0992E6BDE0}" type="presOf" srcId="{B400A381-B4C7-4C47-A5C1-E8331B58567A}" destId="{B02FE770-5578-4185-91A3-5685F4C4F712}" srcOrd="0" destOrd="0" presId="urn:microsoft.com/office/officeart/2005/8/layout/radial1"/>
    <dgm:cxn modelId="{A202EB3E-99B9-411A-A7D9-9F12B8B4DE3D}" type="presOf" srcId="{738BCC40-8136-4647-8359-DC015B59E335}" destId="{544AF436-FA70-4387-9CB4-4D46D24A4C16}" srcOrd="0" destOrd="0" presId="urn:microsoft.com/office/officeart/2005/8/layout/radial1"/>
    <dgm:cxn modelId="{C2868522-D53B-4415-987F-A273C50D3C37}" type="presOf" srcId="{03EE0D9C-968A-4AE8-89C3-E6E746F1332A}" destId="{461C2BE0-26F1-4F23-A7D9-D0FAFDB191D1}" srcOrd="0" destOrd="0" presId="urn:microsoft.com/office/officeart/2005/8/layout/radial1"/>
    <dgm:cxn modelId="{4DD7C2C7-B12C-4E48-BCCB-44F8406F2DFE}" type="presOf" srcId="{56E79FEC-CAD2-491E-A558-C39B1E15A97A}" destId="{849114A2-B28C-45B3-AD6A-3BAED4563D53}" srcOrd="0" destOrd="0" presId="urn:microsoft.com/office/officeart/2005/8/layout/radial1"/>
    <dgm:cxn modelId="{E806B2FF-73D6-421B-812F-6F79FEDB25C4}" type="presOf" srcId="{094B42A2-1610-4C5C-B818-8B080DFFA6FF}" destId="{73490E02-9832-40F5-A9F5-AA43A99931F9}" srcOrd="0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0CC5DC1F-DA81-4DB6-B779-C37B67FC5CC0}" type="presOf" srcId="{7E8A9AB6-445D-465E-9716-069B4262A75D}" destId="{428AD704-ACF0-4210-ACCA-32073EDCD398}" srcOrd="1" destOrd="0" presId="urn:microsoft.com/office/officeart/2005/8/layout/radial1"/>
    <dgm:cxn modelId="{6BF7C003-E42A-4BED-A7D4-C7123D1E0AC3}" type="presParOf" srcId="{E5D7AB42-1365-490C-A4A3-5A84EF842F2D}" destId="{32F3479A-D7FA-4DF1-B4CA-536CA86C0959}" srcOrd="0" destOrd="0" presId="urn:microsoft.com/office/officeart/2005/8/layout/radial1"/>
    <dgm:cxn modelId="{1A0291B9-047B-4AD5-9171-FCA2F50F90DC}" type="presParOf" srcId="{E5D7AB42-1365-490C-A4A3-5A84EF842F2D}" destId="{3E7978EE-0E7A-4A4E-9927-412B9197CB26}" srcOrd="1" destOrd="0" presId="urn:microsoft.com/office/officeart/2005/8/layout/radial1"/>
    <dgm:cxn modelId="{2A709AF9-ABD2-4374-AE00-2A2A0D05238B}" type="presParOf" srcId="{3E7978EE-0E7A-4A4E-9927-412B9197CB26}" destId="{FCB87FD5-538E-48EF-B24D-2E1ABC9A1991}" srcOrd="0" destOrd="0" presId="urn:microsoft.com/office/officeart/2005/8/layout/radial1"/>
    <dgm:cxn modelId="{D94AA08C-CC78-4E21-A385-1619DEF8B4CD}" type="presParOf" srcId="{E5D7AB42-1365-490C-A4A3-5A84EF842F2D}" destId="{9E2F31CE-EA58-4243-B91D-E26D426B4C67}" srcOrd="2" destOrd="0" presId="urn:microsoft.com/office/officeart/2005/8/layout/radial1"/>
    <dgm:cxn modelId="{82B7DD36-E43B-4BE8-92FD-102BEABBC6CE}" type="presParOf" srcId="{E5D7AB42-1365-490C-A4A3-5A84EF842F2D}" destId="{0A91618C-13AD-4389-A001-4163CCD57DAF}" srcOrd="3" destOrd="0" presId="urn:microsoft.com/office/officeart/2005/8/layout/radial1"/>
    <dgm:cxn modelId="{B25B560B-0829-426D-B679-9D3ACFAB1CB7}" type="presParOf" srcId="{0A91618C-13AD-4389-A001-4163CCD57DAF}" destId="{87B36481-7E33-4FDF-B738-858E88C774CA}" srcOrd="0" destOrd="0" presId="urn:microsoft.com/office/officeart/2005/8/layout/radial1"/>
    <dgm:cxn modelId="{2AC89D24-8A13-452A-82AB-5F6F7A584123}" type="presParOf" srcId="{E5D7AB42-1365-490C-A4A3-5A84EF842F2D}" destId="{461C2BE0-26F1-4F23-A7D9-D0FAFDB191D1}" srcOrd="4" destOrd="0" presId="urn:microsoft.com/office/officeart/2005/8/layout/radial1"/>
    <dgm:cxn modelId="{9F4E49AB-8B07-473E-871D-ED2BDFB1945D}" type="presParOf" srcId="{E5D7AB42-1365-490C-A4A3-5A84EF842F2D}" destId="{2A0AE4B6-05AC-4A57-A034-7DF394856AA1}" srcOrd="5" destOrd="0" presId="urn:microsoft.com/office/officeart/2005/8/layout/radial1"/>
    <dgm:cxn modelId="{B2460D16-578D-4C67-8651-715E6BF57A68}" type="presParOf" srcId="{2A0AE4B6-05AC-4A57-A034-7DF394856AA1}" destId="{428AD704-ACF0-4210-ACCA-32073EDCD398}" srcOrd="0" destOrd="0" presId="urn:microsoft.com/office/officeart/2005/8/layout/radial1"/>
    <dgm:cxn modelId="{24E20E34-4BF4-4BB4-A84F-62329D25BAB4}" type="presParOf" srcId="{E5D7AB42-1365-490C-A4A3-5A84EF842F2D}" destId="{C6EFAD83-7E39-4E95-9308-43DD36091B85}" srcOrd="6" destOrd="0" presId="urn:microsoft.com/office/officeart/2005/8/layout/radial1"/>
    <dgm:cxn modelId="{5588B5B3-3477-4797-8695-2DFD9D755916}" type="presParOf" srcId="{E5D7AB42-1365-490C-A4A3-5A84EF842F2D}" destId="{13ED69F7-3EA3-40D1-9737-891438A13DBF}" srcOrd="7" destOrd="0" presId="urn:microsoft.com/office/officeart/2005/8/layout/radial1"/>
    <dgm:cxn modelId="{4654A6C5-0269-40F9-A584-12EEA962C6A0}" type="presParOf" srcId="{13ED69F7-3EA3-40D1-9737-891438A13DBF}" destId="{8E39EE88-010D-4BC4-8ACE-C3489580C58C}" srcOrd="0" destOrd="0" presId="urn:microsoft.com/office/officeart/2005/8/layout/radial1"/>
    <dgm:cxn modelId="{99FAD14D-5853-471F-936A-6E4D8E24D2BE}" type="presParOf" srcId="{E5D7AB42-1365-490C-A4A3-5A84EF842F2D}" destId="{B02FE770-5578-4185-91A3-5685F4C4F712}" srcOrd="8" destOrd="0" presId="urn:microsoft.com/office/officeart/2005/8/layout/radial1"/>
    <dgm:cxn modelId="{ABD14B59-3E18-4852-ACB8-9254FC1B3A4A}" type="presParOf" srcId="{E5D7AB42-1365-490C-A4A3-5A84EF842F2D}" destId="{2F43D679-F242-4E62-A3EF-2846E95CC763}" srcOrd="9" destOrd="0" presId="urn:microsoft.com/office/officeart/2005/8/layout/radial1"/>
    <dgm:cxn modelId="{E031AC5B-0E55-44B7-97CB-FC674401CEBC}" type="presParOf" srcId="{2F43D679-F242-4E62-A3EF-2846E95CC763}" destId="{14B3C3C0-88ED-4D66-ADAD-36D96BB94D77}" srcOrd="0" destOrd="0" presId="urn:microsoft.com/office/officeart/2005/8/layout/radial1"/>
    <dgm:cxn modelId="{A6ED2B50-416E-4550-BA54-0C7E5942DDFD}" type="presParOf" srcId="{E5D7AB42-1365-490C-A4A3-5A84EF842F2D}" destId="{B63F80C9-731A-4FD4-BD2B-C962233C730E}" srcOrd="10" destOrd="0" presId="urn:microsoft.com/office/officeart/2005/8/layout/radial1"/>
    <dgm:cxn modelId="{6C6E5363-AA91-4382-ABB4-166541797CBD}" type="presParOf" srcId="{E5D7AB42-1365-490C-A4A3-5A84EF842F2D}" destId="{97D59475-616D-49A8-84D4-5C4216BEF314}" srcOrd="11" destOrd="0" presId="urn:microsoft.com/office/officeart/2005/8/layout/radial1"/>
    <dgm:cxn modelId="{C5D10FED-AD92-4551-A6E4-37D0037F17B8}" type="presParOf" srcId="{97D59475-616D-49A8-84D4-5C4216BEF314}" destId="{FE1665A9-3A90-4AD1-BC60-6A80CF310C10}" srcOrd="0" destOrd="0" presId="urn:microsoft.com/office/officeart/2005/8/layout/radial1"/>
    <dgm:cxn modelId="{A3711327-5042-4ED2-92D2-606A8AB8AD48}" type="presParOf" srcId="{E5D7AB42-1365-490C-A4A3-5A84EF842F2D}" destId="{6ABAB8B5-4219-4D29-AE8E-0A554E668E45}" srcOrd="12" destOrd="0" presId="urn:microsoft.com/office/officeart/2005/8/layout/radial1"/>
    <dgm:cxn modelId="{9E6C2ED6-4F5A-4D4F-A20F-09005415F3DE}" type="presParOf" srcId="{E5D7AB42-1365-490C-A4A3-5A84EF842F2D}" destId="{5F1A899A-0926-418D-AFED-AFCF86ADE91D}" srcOrd="13" destOrd="0" presId="urn:microsoft.com/office/officeart/2005/8/layout/radial1"/>
    <dgm:cxn modelId="{621B6465-99BB-476A-AB5B-4F2CB9FACF91}" type="presParOf" srcId="{5F1A899A-0926-418D-AFED-AFCF86ADE91D}" destId="{CE466C8F-FEE5-401F-AEC7-4EA28AFBC1CD}" srcOrd="0" destOrd="0" presId="urn:microsoft.com/office/officeart/2005/8/layout/radial1"/>
    <dgm:cxn modelId="{3F84AABB-5CBD-4267-9407-83ED013A2D25}" type="presParOf" srcId="{E5D7AB42-1365-490C-A4A3-5A84EF842F2D}" destId="{B26A58EB-40C4-413E-9F1A-2091097C89E9}" srcOrd="14" destOrd="0" presId="urn:microsoft.com/office/officeart/2005/8/layout/radial1"/>
    <dgm:cxn modelId="{F6D89F6B-CF5C-4807-8448-F28811D9BFE0}" type="presParOf" srcId="{E5D7AB42-1365-490C-A4A3-5A84EF842F2D}" destId="{A85D8567-C985-4593-9189-C6E296DECEE0}" srcOrd="15" destOrd="0" presId="urn:microsoft.com/office/officeart/2005/8/layout/radial1"/>
    <dgm:cxn modelId="{A1C518C6-A488-440F-9248-D57D6CC927D6}" type="presParOf" srcId="{A85D8567-C985-4593-9189-C6E296DECEE0}" destId="{D917F40D-7E5F-4756-BB7E-7301CD853DDE}" srcOrd="0" destOrd="0" presId="urn:microsoft.com/office/officeart/2005/8/layout/radial1"/>
    <dgm:cxn modelId="{991A50AA-027D-4E7D-A34A-558CF8C19F90}" type="presParOf" srcId="{E5D7AB42-1365-490C-A4A3-5A84EF842F2D}" destId="{6C4EEBA2-3819-4E26-9754-56F2CA308CEA}" srcOrd="16" destOrd="0" presId="urn:microsoft.com/office/officeart/2005/8/layout/radial1"/>
    <dgm:cxn modelId="{46C0B075-C684-4511-9625-567A01E879B5}" type="presParOf" srcId="{E5D7AB42-1365-490C-A4A3-5A84EF842F2D}" destId="{135AE4A5-C6C8-47F3-83D3-704816922430}" srcOrd="17" destOrd="0" presId="urn:microsoft.com/office/officeart/2005/8/layout/radial1"/>
    <dgm:cxn modelId="{96B97D51-9C46-4370-948F-C59A960A0BAB}" type="presParOf" srcId="{135AE4A5-C6C8-47F3-83D3-704816922430}" destId="{0B4199A8-D811-4168-8639-C3D31A00621E}" srcOrd="0" destOrd="0" presId="urn:microsoft.com/office/officeart/2005/8/layout/radial1"/>
    <dgm:cxn modelId="{B119DAC2-D333-4A44-AD2B-A55DFC979CAE}" type="presParOf" srcId="{E5D7AB42-1365-490C-A4A3-5A84EF842F2D}" destId="{849114A2-B28C-45B3-AD6A-3BAED4563D53}" srcOrd="18" destOrd="0" presId="urn:microsoft.com/office/officeart/2005/8/layout/radial1"/>
    <dgm:cxn modelId="{ED4786F6-F121-4E2D-875E-9C73A1291A30}" type="presParOf" srcId="{E5D7AB42-1365-490C-A4A3-5A84EF842F2D}" destId="{544AF436-FA70-4387-9CB4-4D46D24A4C16}" srcOrd="19" destOrd="0" presId="urn:microsoft.com/office/officeart/2005/8/layout/radial1"/>
    <dgm:cxn modelId="{EAC31E98-40D8-4183-939B-44CD7F789AD0}" type="presParOf" srcId="{544AF436-FA70-4387-9CB4-4D46D24A4C16}" destId="{92FB5DB3-82BA-4C2F-AD36-AEEC24DD5546}" srcOrd="0" destOrd="0" presId="urn:microsoft.com/office/officeart/2005/8/layout/radial1"/>
    <dgm:cxn modelId="{977273CA-0919-4587-88D1-597D0AF45105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rgbClr val="00B0F0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FD5D414-9762-4934-86AD-D67A0D248A44}" type="presOf" srcId="{738BCC40-8136-4647-8359-DC015B59E335}" destId="{92FB5DB3-82BA-4C2F-AD36-AEEC24DD5546}" srcOrd="1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08615610-2F1C-442D-A827-99C4C362F2F1}" type="presOf" srcId="{DE34318D-07F3-4822-982E-A5523FD33AF1}" destId="{0A91618C-13AD-4389-A001-4163CCD57DAF}" srcOrd="0" destOrd="0" presId="urn:microsoft.com/office/officeart/2005/8/layout/radial1"/>
    <dgm:cxn modelId="{022A5CFF-8F0B-4A15-8A0A-D8D632CA91A5}" type="presOf" srcId="{094B42A2-1610-4C5C-B818-8B080DFFA6FF}" destId="{73490E02-9832-40F5-A9F5-AA43A99931F9}" srcOrd="0" destOrd="0" presId="urn:microsoft.com/office/officeart/2005/8/layout/radial1"/>
    <dgm:cxn modelId="{50BC2725-59D1-4684-A6D0-D703F96C5CD1}" type="presOf" srcId="{B36CB72A-B8AF-4A34-9B67-9F1C01D6509E}" destId="{D917F40D-7E5F-4756-BB7E-7301CD853DDE}" srcOrd="1" destOrd="0" presId="urn:microsoft.com/office/officeart/2005/8/layout/radial1"/>
    <dgm:cxn modelId="{CCE7CD35-7014-4505-842A-039E6574E017}" type="presOf" srcId="{B421F437-718F-47B5-A686-C741B7424B6C}" destId="{8E39EE88-010D-4BC4-8ACE-C3489580C58C}" srcOrd="1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F85B1B3A-FB09-4E3B-9F95-89D5BFDA7A20}" type="presOf" srcId="{1010DFD9-15D8-4EED-ADC4-DC1EE6B3D02B}" destId="{135AE4A5-C6C8-47F3-83D3-704816922430}" srcOrd="0" destOrd="0" presId="urn:microsoft.com/office/officeart/2005/8/layout/radial1"/>
    <dgm:cxn modelId="{8578CF47-D66B-4678-AB74-B6DACD305C97}" type="presOf" srcId="{00D8EEE3-6C04-4753-BE9A-5607B71BDBB8}" destId="{9E2F31CE-EA58-4243-B91D-E26D426B4C67}" srcOrd="0" destOrd="0" presId="urn:microsoft.com/office/officeart/2005/8/layout/radial1"/>
    <dgm:cxn modelId="{B844B2BD-37B2-4E76-B477-33FC95E8C8FB}" type="presOf" srcId="{4CC7E28B-72E9-481D-A348-DD6C63DE3D3B}" destId="{2F43D679-F242-4E62-A3EF-2846E95CC763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08236425-E397-4BDF-A609-81DCBFAD476C}" type="presOf" srcId="{F23D3191-EAFB-4C49-9DE2-3FF193472ACF}" destId="{97D59475-616D-49A8-84D4-5C4216BEF314}" srcOrd="0" destOrd="0" presId="urn:microsoft.com/office/officeart/2005/8/layout/radial1"/>
    <dgm:cxn modelId="{38333E71-ECA9-433C-90B8-B34D3F3DAF6F}" type="presOf" srcId="{B421F437-718F-47B5-A686-C741B7424B6C}" destId="{13ED69F7-3EA3-40D1-9737-891438A13DBF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3E2AD1EB-1C9F-41C5-AEDC-FB65E2D93B29}" type="presOf" srcId="{3231771D-8B91-4645-A91F-114EA87ED9EA}" destId="{C6EFAD83-7E39-4E95-9308-43DD36091B85}" srcOrd="0" destOrd="0" presId="urn:microsoft.com/office/officeart/2005/8/layout/radial1"/>
    <dgm:cxn modelId="{4506A812-1BEF-4CD3-9DB2-BD39547C68B0}" type="presOf" srcId="{7E8A9AB6-445D-465E-9716-069B4262A75D}" destId="{428AD704-ACF0-4210-ACCA-32073EDCD398}" srcOrd="1" destOrd="0" presId="urn:microsoft.com/office/officeart/2005/8/layout/radial1"/>
    <dgm:cxn modelId="{B4817881-BAEA-43D6-A4D7-5D8EE22ED737}" type="presOf" srcId="{B36CB72A-B8AF-4A34-9B67-9F1C01D6509E}" destId="{A85D8567-C985-4593-9189-C6E296DECEE0}" srcOrd="0" destOrd="0" presId="urn:microsoft.com/office/officeart/2005/8/layout/radial1"/>
    <dgm:cxn modelId="{5D60E6A0-359E-456D-B58E-59E0DD92B162}" type="presOf" srcId="{1010DFD9-15D8-4EED-ADC4-DC1EE6B3D02B}" destId="{0B4199A8-D811-4168-8639-C3D31A00621E}" srcOrd="1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A3BDFFA7-184A-4B5D-9982-CFFE8F589813}" type="presOf" srcId="{8C32A241-33A0-44A4-992A-BDB6317A920C}" destId="{3E7978EE-0E7A-4A4E-9927-412B9197CB26}" srcOrd="0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3FFACAB0-6FB6-41DC-AF9E-10E8458F9999}" type="presOf" srcId="{EBF5BA9C-B7DB-4682-AFEB-7B819BE7A381}" destId="{E5D7AB42-1365-490C-A4A3-5A84EF842F2D}" srcOrd="0" destOrd="0" presId="urn:microsoft.com/office/officeart/2005/8/layout/radial1"/>
    <dgm:cxn modelId="{1485163E-6FE2-4C12-BC74-E3DDAAB98321}" type="presOf" srcId="{A9F03B93-2A05-4F7F-A120-9D013BA52CAC}" destId="{32F3479A-D7FA-4DF1-B4CA-536CA86C0959}" srcOrd="0" destOrd="0" presId="urn:microsoft.com/office/officeart/2005/8/layout/radial1"/>
    <dgm:cxn modelId="{A2DD3A66-A2E5-4C78-9C32-70106446FBB7}" type="presOf" srcId="{DE34318D-07F3-4822-982E-A5523FD33AF1}" destId="{87B36481-7E33-4FDF-B738-858E88C774CA}" srcOrd="1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71570A69-9F01-4E45-9EB8-6FF17350062F}" type="presOf" srcId="{76CFDBB7-2726-41B8-9044-253CE417DA05}" destId="{6C4EEBA2-3819-4E26-9754-56F2CA308CEA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8DB2D49C-438D-459B-A987-000BD828DD72}" type="presOf" srcId="{CE285FA6-7A4A-4323-9301-0C671D431D74}" destId="{6ABAB8B5-4219-4D29-AE8E-0A554E668E45}" srcOrd="0" destOrd="0" presId="urn:microsoft.com/office/officeart/2005/8/layout/radial1"/>
    <dgm:cxn modelId="{962C8ECD-2854-4EA1-9001-8C0518F27426}" type="presOf" srcId="{B400A381-B4C7-4C47-A5C1-E8331B58567A}" destId="{B02FE770-5578-4185-91A3-5685F4C4F712}" srcOrd="0" destOrd="0" presId="urn:microsoft.com/office/officeart/2005/8/layout/radial1"/>
    <dgm:cxn modelId="{2DBF9E22-5A1C-4D60-943A-9E21E0A8F4ED}" type="presOf" srcId="{738BCC40-8136-4647-8359-DC015B59E335}" destId="{544AF436-FA70-4387-9CB4-4D46D24A4C16}" srcOrd="0" destOrd="0" presId="urn:microsoft.com/office/officeart/2005/8/layout/radial1"/>
    <dgm:cxn modelId="{B632828D-8CE8-4CEB-A239-E842ADD082AF}" type="presOf" srcId="{F23D3191-EAFB-4C49-9DE2-3FF193472ACF}" destId="{FE1665A9-3A90-4AD1-BC60-6A80CF310C10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0544670B-3F9A-40A6-AAC4-FF6AB681A218}" type="presOf" srcId="{56E79FEC-CAD2-491E-A558-C39B1E15A97A}" destId="{849114A2-B28C-45B3-AD6A-3BAED4563D53}" srcOrd="0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F02D92A8-CAC8-4EAA-90C2-6EEBEB3E5801}" type="presOf" srcId="{8C32A241-33A0-44A4-992A-BDB6317A920C}" destId="{FCB87FD5-538E-48EF-B24D-2E1ABC9A1991}" srcOrd="1" destOrd="0" presId="urn:microsoft.com/office/officeart/2005/8/layout/radial1"/>
    <dgm:cxn modelId="{5BF8BF3A-E599-4810-9B14-90A3B4C20E52}" type="presOf" srcId="{642957FF-7C0D-40DA-B941-BE6EC3BF1AB7}" destId="{5F1A899A-0926-418D-AFED-AFCF86ADE91D}" srcOrd="0" destOrd="0" presId="urn:microsoft.com/office/officeart/2005/8/layout/radial1"/>
    <dgm:cxn modelId="{8DE21BA0-FB73-4BC9-B986-564DE048206D}" type="presOf" srcId="{642957FF-7C0D-40DA-B941-BE6EC3BF1AB7}" destId="{CE466C8F-FEE5-401F-AEC7-4EA28AFBC1CD}" srcOrd="1" destOrd="0" presId="urn:microsoft.com/office/officeart/2005/8/layout/radial1"/>
    <dgm:cxn modelId="{F84FC551-369F-4498-B95E-142C4B5232A7}" type="presOf" srcId="{2E5AA620-2251-4624-AEB1-611D42A2F820}" destId="{B26A58EB-40C4-413E-9F1A-2091097C89E9}" srcOrd="0" destOrd="0" presId="urn:microsoft.com/office/officeart/2005/8/layout/radial1"/>
    <dgm:cxn modelId="{1331E886-2512-4F7A-AD3B-9CFCEE6C8BE1}" type="presOf" srcId="{03EE0D9C-968A-4AE8-89C3-E6E746F1332A}" destId="{461C2BE0-26F1-4F23-A7D9-D0FAFDB191D1}" srcOrd="0" destOrd="0" presId="urn:microsoft.com/office/officeart/2005/8/layout/radial1"/>
    <dgm:cxn modelId="{A0FD4616-BE45-4C28-8104-BFE55BA2AD09}" type="presOf" srcId="{A4738125-78D0-43D7-ACB7-A1951F8028A2}" destId="{B63F80C9-731A-4FD4-BD2B-C962233C730E}" srcOrd="0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85419AB5-6047-44DB-8E66-B8A5653BA699}" type="presOf" srcId="{7E8A9AB6-445D-465E-9716-069B4262A75D}" destId="{2A0AE4B6-05AC-4A57-A034-7DF394856AA1}" srcOrd="0" destOrd="0" presId="urn:microsoft.com/office/officeart/2005/8/layout/radial1"/>
    <dgm:cxn modelId="{4828CE84-37B8-4540-91C2-5834A8830143}" type="presOf" srcId="{4CC7E28B-72E9-481D-A348-DD6C63DE3D3B}" destId="{14B3C3C0-88ED-4D66-ADAD-36D96BB94D77}" srcOrd="1" destOrd="0" presId="urn:microsoft.com/office/officeart/2005/8/layout/radial1"/>
    <dgm:cxn modelId="{C4036FBD-B2D3-4593-83DF-39D588E4B21A}" type="presParOf" srcId="{E5D7AB42-1365-490C-A4A3-5A84EF842F2D}" destId="{32F3479A-D7FA-4DF1-B4CA-536CA86C0959}" srcOrd="0" destOrd="0" presId="urn:microsoft.com/office/officeart/2005/8/layout/radial1"/>
    <dgm:cxn modelId="{FB196EBD-935C-415D-931D-5FCF0E286288}" type="presParOf" srcId="{E5D7AB42-1365-490C-A4A3-5A84EF842F2D}" destId="{3E7978EE-0E7A-4A4E-9927-412B9197CB26}" srcOrd="1" destOrd="0" presId="urn:microsoft.com/office/officeart/2005/8/layout/radial1"/>
    <dgm:cxn modelId="{C4A1B509-59E4-4CEF-B994-57B772278814}" type="presParOf" srcId="{3E7978EE-0E7A-4A4E-9927-412B9197CB26}" destId="{FCB87FD5-538E-48EF-B24D-2E1ABC9A1991}" srcOrd="0" destOrd="0" presId="urn:microsoft.com/office/officeart/2005/8/layout/radial1"/>
    <dgm:cxn modelId="{F19480BE-6D7C-4474-807C-C32A0DBE3074}" type="presParOf" srcId="{E5D7AB42-1365-490C-A4A3-5A84EF842F2D}" destId="{9E2F31CE-EA58-4243-B91D-E26D426B4C67}" srcOrd="2" destOrd="0" presId="urn:microsoft.com/office/officeart/2005/8/layout/radial1"/>
    <dgm:cxn modelId="{0770277E-F81C-4DEC-9785-B41526A1950A}" type="presParOf" srcId="{E5D7AB42-1365-490C-A4A3-5A84EF842F2D}" destId="{0A91618C-13AD-4389-A001-4163CCD57DAF}" srcOrd="3" destOrd="0" presId="urn:microsoft.com/office/officeart/2005/8/layout/radial1"/>
    <dgm:cxn modelId="{03550FC2-2FB5-4FDE-B7FC-45044CBF3EDD}" type="presParOf" srcId="{0A91618C-13AD-4389-A001-4163CCD57DAF}" destId="{87B36481-7E33-4FDF-B738-858E88C774CA}" srcOrd="0" destOrd="0" presId="urn:microsoft.com/office/officeart/2005/8/layout/radial1"/>
    <dgm:cxn modelId="{72741137-1E5A-4BED-99A6-40AF434DDC62}" type="presParOf" srcId="{E5D7AB42-1365-490C-A4A3-5A84EF842F2D}" destId="{461C2BE0-26F1-4F23-A7D9-D0FAFDB191D1}" srcOrd="4" destOrd="0" presId="urn:microsoft.com/office/officeart/2005/8/layout/radial1"/>
    <dgm:cxn modelId="{8E2B32EB-78CB-471A-A316-FACFF40EBDAF}" type="presParOf" srcId="{E5D7AB42-1365-490C-A4A3-5A84EF842F2D}" destId="{2A0AE4B6-05AC-4A57-A034-7DF394856AA1}" srcOrd="5" destOrd="0" presId="urn:microsoft.com/office/officeart/2005/8/layout/radial1"/>
    <dgm:cxn modelId="{338E3E36-61C1-4296-B3F1-F13CB381D365}" type="presParOf" srcId="{2A0AE4B6-05AC-4A57-A034-7DF394856AA1}" destId="{428AD704-ACF0-4210-ACCA-32073EDCD398}" srcOrd="0" destOrd="0" presId="urn:microsoft.com/office/officeart/2005/8/layout/radial1"/>
    <dgm:cxn modelId="{3FCBC6F1-AA26-416D-9541-A143EA479F17}" type="presParOf" srcId="{E5D7AB42-1365-490C-A4A3-5A84EF842F2D}" destId="{C6EFAD83-7E39-4E95-9308-43DD36091B85}" srcOrd="6" destOrd="0" presId="urn:microsoft.com/office/officeart/2005/8/layout/radial1"/>
    <dgm:cxn modelId="{77388CAB-9B5F-412A-957A-B455663BAEC3}" type="presParOf" srcId="{E5D7AB42-1365-490C-A4A3-5A84EF842F2D}" destId="{13ED69F7-3EA3-40D1-9737-891438A13DBF}" srcOrd="7" destOrd="0" presId="urn:microsoft.com/office/officeart/2005/8/layout/radial1"/>
    <dgm:cxn modelId="{97AF3B6B-F4DA-4729-B481-FBB4AE800E01}" type="presParOf" srcId="{13ED69F7-3EA3-40D1-9737-891438A13DBF}" destId="{8E39EE88-010D-4BC4-8ACE-C3489580C58C}" srcOrd="0" destOrd="0" presId="urn:microsoft.com/office/officeart/2005/8/layout/radial1"/>
    <dgm:cxn modelId="{233B1A9A-5BFB-4627-8FB0-98A65697F42D}" type="presParOf" srcId="{E5D7AB42-1365-490C-A4A3-5A84EF842F2D}" destId="{B02FE770-5578-4185-91A3-5685F4C4F712}" srcOrd="8" destOrd="0" presId="urn:microsoft.com/office/officeart/2005/8/layout/radial1"/>
    <dgm:cxn modelId="{9D328FF6-4AAB-4E34-90D3-FDB1081C5624}" type="presParOf" srcId="{E5D7AB42-1365-490C-A4A3-5A84EF842F2D}" destId="{2F43D679-F242-4E62-A3EF-2846E95CC763}" srcOrd="9" destOrd="0" presId="urn:microsoft.com/office/officeart/2005/8/layout/radial1"/>
    <dgm:cxn modelId="{C6501AB5-812F-40DE-9741-52BAA05D890E}" type="presParOf" srcId="{2F43D679-F242-4E62-A3EF-2846E95CC763}" destId="{14B3C3C0-88ED-4D66-ADAD-36D96BB94D77}" srcOrd="0" destOrd="0" presId="urn:microsoft.com/office/officeart/2005/8/layout/radial1"/>
    <dgm:cxn modelId="{80F51210-D3EC-4F7F-9E50-65739AEB3BED}" type="presParOf" srcId="{E5D7AB42-1365-490C-A4A3-5A84EF842F2D}" destId="{B63F80C9-731A-4FD4-BD2B-C962233C730E}" srcOrd="10" destOrd="0" presId="urn:microsoft.com/office/officeart/2005/8/layout/radial1"/>
    <dgm:cxn modelId="{B11F78A7-FF22-4FF1-BAF1-F1A3F1718DB9}" type="presParOf" srcId="{E5D7AB42-1365-490C-A4A3-5A84EF842F2D}" destId="{97D59475-616D-49A8-84D4-5C4216BEF314}" srcOrd="11" destOrd="0" presId="urn:microsoft.com/office/officeart/2005/8/layout/radial1"/>
    <dgm:cxn modelId="{15C4BF24-9D1B-44B6-8331-1A5F1FCAB934}" type="presParOf" srcId="{97D59475-616D-49A8-84D4-5C4216BEF314}" destId="{FE1665A9-3A90-4AD1-BC60-6A80CF310C10}" srcOrd="0" destOrd="0" presId="urn:microsoft.com/office/officeart/2005/8/layout/radial1"/>
    <dgm:cxn modelId="{E67E47B4-7CF2-4F50-AE55-5084E5941800}" type="presParOf" srcId="{E5D7AB42-1365-490C-A4A3-5A84EF842F2D}" destId="{6ABAB8B5-4219-4D29-AE8E-0A554E668E45}" srcOrd="12" destOrd="0" presId="urn:microsoft.com/office/officeart/2005/8/layout/radial1"/>
    <dgm:cxn modelId="{AF96E097-B878-4F0B-9C2A-CA080BCF16EE}" type="presParOf" srcId="{E5D7AB42-1365-490C-A4A3-5A84EF842F2D}" destId="{5F1A899A-0926-418D-AFED-AFCF86ADE91D}" srcOrd="13" destOrd="0" presId="urn:microsoft.com/office/officeart/2005/8/layout/radial1"/>
    <dgm:cxn modelId="{F4AA9F1C-D29E-4BEC-B1D5-25E7ACFA9C3A}" type="presParOf" srcId="{5F1A899A-0926-418D-AFED-AFCF86ADE91D}" destId="{CE466C8F-FEE5-401F-AEC7-4EA28AFBC1CD}" srcOrd="0" destOrd="0" presId="urn:microsoft.com/office/officeart/2005/8/layout/radial1"/>
    <dgm:cxn modelId="{272FD27D-1F92-423B-9ACA-67907B1AFC1C}" type="presParOf" srcId="{E5D7AB42-1365-490C-A4A3-5A84EF842F2D}" destId="{B26A58EB-40C4-413E-9F1A-2091097C89E9}" srcOrd="14" destOrd="0" presId="urn:microsoft.com/office/officeart/2005/8/layout/radial1"/>
    <dgm:cxn modelId="{9EE6FFA9-26EC-4CA0-A1D0-15CF5A8B73AE}" type="presParOf" srcId="{E5D7AB42-1365-490C-A4A3-5A84EF842F2D}" destId="{A85D8567-C985-4593-9189-C6E296DECEE0}" srcOrd="15" destOrd="0" presId="urn:microsoft.com/office/officeart/2005/8/layout/radial1"/>
    <dgm:cxn modelId="{9E9DFB47-89B2-45F6-8FF1-3802CE20E61E}" type="presParOf" srcId="{A85D8567-C985-4593-9189-C6E296DECEE0}" destId="{D917F40D-7E5F-4756-BB7E-7301CD853DDE}" srcOrd="0" destOrd="0" presId="urn:microsoft.com/office/officeart/2005/8/layout/radial1"/>
    <dgm:cxn modelId="{E74EC135-9F94-43D2-A54E-5B46CB178E2A}" type="presParOf" srcId="{E5D7AB42-1365-490C-A4A3-5A84EF842F2D}" destId="{6C4EEBA2-3819-4E26-9754-56F2CA308CEA}" srcOrd="16" destOrd="0" presId="urn:microsoft.com/office/officeart/2005/8/layout/radial1"/>
    <dgm:cxn modelId="{1AC48C9D-107D-4187-9405-BAEA9BBFE2C4}" type="presParOf" srcId="{E5D7AB42-1365-490C-A4A3-5A84EF842F2D}" destId="{135AE4A5-C6C8-47F3-83D3-704816922430}" srcOrd="17" destOrd="0" presId="urn:microsoft.com/office/officeart/2005/8/layout/radial1"/>
    <dgm:cxn modelId="{90547879-E8DA-4828-84BA-1158E0F90C3C}" type="presParOf" srcId="{135AE4A5-C6C8-47F3-83D3-704816922430}" destId="{0B4199A8-D811-4168-8639-C3D31A00621E}" srcOrd="0" destOrd="0" presId="urn:microsoft.com/office/officeart/2005/8/layout/radial1"/>
    <dgm:cxn modelId="{824A55FC-E4D4-48A5-8872-0A8F826DFF84}" type="presParOf" srcId="{E5D7AB42-1365-490C-A4A3-5A84EF842F2D}" destId="{849114A2-B28C-45B3-AD6A-3BAED4563D53}" srcOrd="18" destOrd="0" presId="urn:microsoft.com/office/officeart/2005/8/layout/radial1"/>
    <dgm:cxn modelId="{0D4CAE94-6D7C-414D-B817-9E751A104BFA}" type="presParOf" srcId="{E5D7AB42-1365-490C-A4A3-5A84EF842F2D}" destId="{544AF436-FA70-4387-9CB4-4D46D24A4C16}" srcOrd="19" destOrd="0" presId="urn:microsoft.com/office/officeart/2005/8/layout/radial1"/>
    <dgm:cxn modelId="{C435E634-E473-4EEC-A1A8-7EE1C1D622C6}" type="presParOf" srcId="{544AF436-FA70-4387-9CB4-4D46D24A4C16}" destId="{92FB5DB3-82BA-4C2F-AD36-AEEC24DD5546}" srcOrd="0" destOrd="0" presId="urn:microsoft.com/office/officeart/2005/8/layout/radial1"/>
    <dgm:cxn modelId="{4F7A2360-0869-47F2-869B-3D4B0E4529C1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rgbClr val="00B0F0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8F856E-F71C-43B5-9E35-3CB477CAE09B}" type="presOf" srcId="{A4738125-78D0-43D7-ACB7-A1951F8028A2}" destId="{B63F80C9-731A-4FD4-BD2B-C962233C730E}" srcOrd="0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C1AF5231-1E5F-47FA-8C0C-1C1FCCBF022E}" type="presOf" srcId="{B36CB72A-B8AF-4A34-9B67-9F1C01D6509E}" destId="{D917F40D-7E5F-4756-BB7E-7301CD853DDE}" srcOrd="1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3EBBF60-C8C2-4392-A1B9-53AC68B550FF}" type="presOf" srcId="{7E8A9AB6-445D-465E-9716-069B4262A75D}" destId="{2A0AE4B6-05AC-4A57-A034-7DF394856AA1}" srcOrd="0" destOrd="0" presId="urn:microsoft.com/office/officeart/2005/8/layout/radial1"/>
    <dgm:cxn modelId="{5425B309-D1BC-4278-8086-6D70AF50F4E1}" type="presOf" srcId="{1010DFD9-15D8-4EED-ADC4-DC1EE6B3D02B}" destId="{0B4199A8-D811-4168-8639-C3D31A00621E}" srcOrd="1" destOrd="0" presId="urn:microsoft.com/office/officeart/2005/8/layout/radial1"/>
    <dgm:cxn modelId="{C4563122-EBC9-47D5-AF43-39CF97E51295}" type="presOf" srcId="{03EE0D9C-968A-4AE8-89C3-E6E746F1332A}" destId="{461C2BE0-26F1-4F23-A7D9-D0FAFDB191D1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71DEB103-FCD2-4C7D-AA83-0362041573DE}" type="presOf" srcId="{738BCC40-8136-4647-8359-DC015B59E335}" destId="{92FB5DB3-82BA-4C2F-AD36-AEEC24DD5546}" srcOrd="1" destOrd="0" presId="urn:microsoft.com/office/officeart/2005/8/layout/radial1"/>
    <dgm:cxn modelId="{D71C6B7C-F45E-45AB-B0EE-D7D43252ACCD}" type="presOf" srcId="{B36CB72A-B8AF-4A34-9B67-9F1C01D6509E}" destId="{A85D8567-C985-4593-9189-C6E296DECEE0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06435290-08D3-4CD0-8800-29737680E564}" type="presOf" srcId="{738BCC40-8136-4647-8359-DC015B59E335}" destId="{544AF436-FA70-4387-9CB4-4D46D24A4C16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499A45EC-145C-4718-8909-F6FC63BAC6BF}" type="presOf" srcId="{F23D3191-EAFB-4C49-9DE2-3FF193472ACF}" destId="{FE1665A9-3A90-4AD1-BC60-6A80CF310C10}" srcOrd="1" destOrd="0" presId="urn:microsoft.com/office/officeart/2005/8/layout/radial1"/>
    <dgm:cxn modelId="{922637FE-EA5E-49EE-B034-B30BF0810B92}" type="presOf" srcId="{8C32A241-33A0-44A4-992A-BDB6317A920C}" destId="{3E7978EE-0E7A-4A4E-9927-412B9197CB26}" srcOrd="0" destOrd="0" presId="urn:microsoft.com/office/officeart/2005/8/layout/radial1"/>
    <dgm:cxn modelId="{17823848-48B1-4E8B-8F32-50DB6B627AA1}" type="presOf" srcId="{642957FF-7C0D-40DA-B941-BE6EC3BF1AB7}" destId="{5F1A899A-0926-418D-AFED-AFCF86ADE91D}" srcOrd="0" destOrd="0" presId="urn:microsoft.com/office/officeart/2005/8/layout/radial1"/>
    <dgm:cxn modelId="{68C7F3A5-35DC-4462-A0AE-413D64AA25EE}" type="presOf" srcId="{B400A381-B4C7-4C47-A5C1-E8331B58567A}" destId="{B02FE770-5578-4185-91A3-5685F4C4F712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E834C293-6D8C-454E-9C77-40C024DED6F7}" type="presOf" srcId="{3231771D-8B91-4645-A91F-114EA87ED9EA}" destId="{C6EFAD83-7E39-4E95-9308-43DD36091B85}" srcOrd="0" destOrd="0" presId="urn:microsoft.com/office/officeart/2005/8/layout/radial1"/>
    <dgm:cxn modelId="{47A1E330-B68A-4FAC-BCD0-D538A1D4C60C}" type="presOf" srcId="{DE34318D-07F3-4822-982E-A5523FD33AF1}" destId="{87B36481-7E33-4FDF-B738-858E88C774CA}" srcOrd="1" destOrd="0" presId="urn:microsoft.com/office/officeart/2005/8/layout/radial1"/>
    <dgm:cxn modelId="{969F54FB-FBD3-40D5-908A-AC3518094082}" type="presOf" srcId="{CE285FA6-7A4A-4323-9301-0C671D431D74}" destId="{6ABAB8B5-4219-4D29-AE8E-0A554E668E45}" srcOrd="0" destOrd="0" presId="urn:microsoft.com/office/officeart/2005/8/layout/radial1"/>
    <dgm:cxn modelId="{3E793388-446F-4FDA-8950-1C2A7D39B519}" type="presOf" srcId="{1010DFD9-15D8-4EED-ADC4-DC1EE6B3D02B}" destId="{135AE4A5-C6C8-47F3-83D3-704816922430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3D4047CF-569D-4021-A3F6-D12C3A1D0B4A}" type="presOf" srcId="{B421F437-718F-47B5-A686-C741B7424B6C}" destId="{8E39EE88-010D-4BC4-8ACE-C3489580C58C}" srcOrd="1" destOrd="0" presId="urn:microsoft.com/office/officeart/2005/8/layout/radial1"/>
    <dgm:cxn modelId="{F902F905-17AF-48E8-AFA7-4B9D4D680338}" type="presOf" srcId="{4CC7E28B-72E9-481D-A348-DD6C63DE3D3B}" destId="{2F43D679-F242-4E62-A3EF-2846E95CC763}" srcOrd="0" destOrd="0" presId="urn:microsoft.com/office/officeart/2005/8/layout/radial1"/>
    <dgm:cxn modelId="{5B74EF70-8D18-4BE0-A312-59BE013B5178}" type="presOf" srcId="{B421F437-718F-47B5-A686-C741B7424B6C}" destId="{13ED69F7-3EA3-40D1-9737-891438A13DBF}" srcOrd="0" destOrd="0" presId="urn:microsoft.com/office/officeart/2005/8/layout/radial1"/>
    <dgm:cxn modelId="{BC429B3C-38E8-4D32-BE2D-EE1DD761B0F1}" type="presOf" srcId="{094B42A2-1610-4C5C-B818-8B080DFFA6FF}" destId="{73490E02-9832-40F5-A9F5-AA43A99931F9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B11A737A-A980-4CD1-92A2-FC54D8367A3A}" type="presOf" srcId="{8C32A241-33A0-44A4-992A-BDB6317A920C}" destId="{FCB87FD5-538E-48EF-B24D-2E1ABC9A1991}" srcOrd="1" destOrd="0" presId="urn:microsoft.com/office/officeart/2005/8/layout/radial1"/>
    <dgm:cxn modelId="{23FC0E0C-F51F-4511-8661-13B0D2C306E1}" type="presOf" srcId="{7E8A9AB6-445D-465E-9716-069B4262A75D}" destId="{428AD704-ACF0-4210-ACCA-32073EDCD398}" srcOrd="1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A77B3997-45EA-4B4F-99D5-C5BCFCAA8CB1}" type="presOf" srcId="{DE34318D-07F3-4822-982E-A5523FD33AF1}" destId="{0A91618C-13AD-4389-A001-4163CCD57DAF}" srcOrd="0" destOrd="0" presId="urn:microsoft.com/office/officeart/2005/8/layout/radial1"/>
    <dgm:cxn modelId="{80F7FF5B-32E8-4030-8579-4D06EEFE872F}" type="presOf" srcId="{642957FF-7C0D-40DA-B941-BE6EC3BF1AB7}" destId="{CE466C8F-FEE5-401F-AEC7-4EA28AFBC1CD}" srcOrd="1" destOrd="0" presId="urn:microsoft.com/office/officeart/2005/8/layout/radial1"/>
    <dgm:cxn modelId="{638188A4-E4A3-4DB9-B31C-19643A58FE72}" type="presOf" srcId="{76CFDBB7-2726-41B8-9044-253CE417DA05}" destId="{6C4EEBA2-3819-4E26-9754-56F2CA308CEA}" srcOrd="0" destOrd="0" presId="urn:microsoft.com/office/officeart/2005/8/layout/radial1"/>
    <dgm:cxn modelId="{1B99C1C2-B122-49DF-9417-535FAF785E8A}" type="presOf" srcId="{2E5AA620-2251-4624-AEB1-611D42A2F820}" destId="{B26A58EB-40C4-413E-9F1A-2091097C89E9}" srcOrd="0" destOrd="0" presId="urn:microsoft.com/office/officeart/2005/8/layout/radial1"/>
    <dgm:cxn modelId="{D7F4E422-2E01-4EEB-A51E-1C7940DE6350}" type="presOf" srcId="{56E79FEC-CAD2-491E-A558-C39B1E15A97A}" destId="{849114A2-B28C-45B3-AD6A-3BAED4563D53}" srcOrd="0" destOrd="0" presId="urn:microsoft.com/office/officeart/2005/8/layout/radial1"/>
    <dgm:cxn modelId="{80D39471-031A-448C-9852-88561C62C7C3}" type="presOf" srcId="{4CC7E28B-72E9-481D-A348-DD6C63DE3D3B}" destId="{14B3C3C0-88ED-4D66-ADAD-36D96BB94D77}" srcOrd="1" destOrd="0" presId="urn:microsoft.com/office/officeart/2005/8/layout/radial1"/>
    <dgm:cxn modelId="{F9490778-4817-425E-9A19-D6542FA8C489}" type="presOf" srcId="{F23D3191-EAFB-4C49-9DE2-3FF193472ACF}" destId="{97D59475-616D-49A8-84D4-5C4216BEF314}" srcOrd="0" destOrd="0" presId="urn:microsoft.com/office/officeart/2005/8/layout/radial1"/>
    <dgm:cxn modelId="{AE00C764-98C3-41A3-8FC6-7CB03BBCB15C}" type="presOf" srcId="{EBF5BA9C-B7DB-4682-AFEB-7B819BE7A381}" destId="{E5D7AB42-1365-490C-A4A3-5A84EF842F2D}" srcOrd="0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6B3D19ED-D0EA-48D7-A7D1-CECC0035D334}" type="presOf" srcId="{00D8EEE3-6C04-4753-BE9A-5607B71BDBB8}" destId="{9E2F31CE-EA58-4243-B91D-E26D426B4C67}" srcOrd="0" destOrd="0" presId="urn:microsoft.com/office/officeart/2005/8/layout/radial1"/>
    <dgm:cxn modelId="{5E6A79A1-6C5D-4B51-B7C0-06B35CB77833}" type="presOf" srcId="{A9F03B93-2A05-4F7F-A120-9D013BA52CAC}" destId="{32F3479A-D7FA-4DF1-B4CA-536CA86C0959}" srcOrd="0" destOrd="0" presId="urn:microsoft.com/office/officeart/2005/8/layout/radial1"/>
    <dgm:cxn modelId="{029E30F2-95D9-4B49-A4DB-AC732F60621A}" type="presParOf" srcId="{E5D7AB42-1365-490C-A4A3-5A84EF842F2D}" destId="{32F3479A-D7FA-4DF1-B4CA-536CA86C0959}" srcOrd="0" destOrd="0" presId="urn:microsoft.com/office/officeart/2005/8/layout/radial1"/>
    <dgm:cxn modelId="{4A4C80BE-A743-4408-A301-DBEB1F94088A}" type="presParOf" srcId="{E5D7AB42-1365-490C-A4A3-5A84EF842F2D}" destId="{3E7978EE-0E7A-4A4E-9927-412B9197CB26}" srcOrd="1" destOrd="0" presId="urn:microsoft.com/office/officeart/2005/8/layout/radial1"/>
    <dgm:cxn modelId="{FE2DA3EA-DF16-44D5-A598-36EF7375FD65}" type="presParOf" srcId="{3E7978EE-0E7A-4A4E-9927-412B9197CB26}" destId="{FCB87FD5-538E-48EF-B24D-2E1ABC9A1991}" srcOrd="0" destOrd="0" presId="urn:microsoft.com/office/officeart/2005/8/layout/radial1"/>
    <dgm:cxn modelId="{7E6B7235-77F8-4649-86B9-0846A896901E}" type="presParOf" srcId="{E5D7AB42-1365-490C-A4A3-5A84EF842F2D}" destId="{9E2F31CE-EA58-4243-B91D-E26D426B4C67}" srcOrd="2" destOrd="0" presId="urn:microsoft.com/office/officeart/2005/8/layout/radial1"/>
    <dgm:cxn modelId="{EF0E01E7-5ECA-40E8-AEA7-1FF35216C080}" type="presParOf" srcId="{E5D7AB42-1365-490C-A4A3-5A84EF842F2D}" destId="{0A91618C-13AD-4389-A001-4163CCD57DAF}" srcOrd="3" destOrd="0" presId="urn:microsoft.com/office/officeart/2005/8/layout/radial1"/>
    <dgm:cxn modelId="{1D749848-4E72-49C2-BE1E-D50AA1A0CBCF}" type="presParOf" srcId="{0A91618C-13AD-4389-A001-4163CCD57DAF}" destId="{87B36481-7E33-4FDF-B738-858E88C774CA}" srcOrd="0" destOrd="0" presId="urn:microsoft.com/office/officeart/2005/8/layout/radial1"/>
    <dgm:cxn modelId="{3E76ADF5-0321-4FF2-9B51-B1E6534DCE67}" type="presParOf" srcId="{E5D7AB42-1365-490C-A4A3-5A84EF842F2D}" destId="{461C2BE0-26F1-4F23-A7D9-D0FAFDB191D1}" srcOrd="4" destOrd="0" presId="urn:microsoft.com/office/officeart/2005/8/layout/radial1"/>
    <dgm:cxn modelId="{13914186-D027-4673-A67F-B06E8DCF9D6F}" type="presParOf" srcId="{E5D7AB42-1365-490C-A4A3-5A84EF842F2D}" destId="{2A0AE4B6-05AC-4A57-A034-7DF394856AA1}" srcOrd="5" destOrd="0" presId="urn:microsoft.com/office/officeart/2005/8/layout/radial1"/>
    <dgm:cxn modelId="{3723FA06-A0BF-4415-8B69-40B08E0C5959}" type="presParOf" srcId="{2A0AE4B6-05AC-4A57-A034-7DF394856AA1}" destId="{428AD704-ACF0-4210-ACCA-32073EDCD398}" srcOrd="0" destOrd="0" presId="urn:microsoft.com/office/officeart/2005/8/layout/radial1"/>
    <dgm:cxn modelId="{776079C6-56E4-4197-8EE3-0EC3BFA0F409}" type="presParOf" srcId="{E5D7AB42-1365-490C-A4A3-5A84EF842F2D}" destId="{C6EFAD83-7E39-4E95-9308-43DD36091B85}" srcOrd="6" destOrd="0" presId="urn:microsoft.com/office/officeart/2005/8/layout/radial1"/>
    <dgm:cxn modelId="{6A71FAF9-4291-48A2-B82C-A6A1EFFE8636}" type="presParOf" srcId="{E5D7AB42-1365-490C-A4A3-5A84EF842F2D}" destId="{13ED69F7-3EA3-40D1-9737-891438A13DBF}" srcOrd="7" destOrd="0" presId="urn:microsoft.com/office/officeart/2005/8/layout/radial1"/>
    <dgm:cxn modelId="{7A1351FF-A339-4A6B-9959-404E95552B8F}" type="presParOf" srcId="{13ED69F7-3EA3-40D1-9737-891438A13DBF}" destId="{8E39EE88-010D-4BC4-8ACE-C3489580C58C}" srcOrd="0" destOrd="0" presId="urn:microsoft.com/office/officeart/2005/8/layout/radial1"/>
    <dgm:cxn modelId="{1BD80CAC-24B7-4936-BDFC-F8681140D07A}" type="presParOf" srcId="{E5D7AB42-1365-490C-A4A3-5A84EF842F2D}" destId="{B02FE770-5578-4185-91A3-5685F4C4F712}" srcOrd="8" destOrd="0" presId="urn:microsoft.com/office/officeart/2005/8/layout/radial1"/>
    <dgm:cxn modelId="{7C0C630E-3135-4B3E-8CE8-1B3428C84DEE}" type="presParOf" srcId="{E5D7AB42-1365-490C-A4A3-5A84EF842F2D}" destId="{2F43D679-F242-4E62-A3EF-2846E95CC763}" srcOrd="9" destOrd="0" presId="urn:microsoft.com/office/officeart/2005/8/layout/radial1"/>
    <dgm:cxn modelId="{4C4A94DB-3A2B-41FE-9AC0-F273EBA0B7AE}" type="presParOf" srcId="{2F43D679-F242-4E62-A3EF-2846E95CC763}" destId="{14B3C3C0-88ED-4D66-ADAD-36D96BB94D77}" srcOrd="0" destOrd="0" presId="urn:microsoft.com/office/officeart/2005/8/layout/radial1"/>
    <dgm:cxn modelId="{80EF91C5-2159-43FE-84F1-EC3E25FB4CA6}" type="presParOf" srcId="{E5D7AB42-1365-490C-A4A3-5A84EF842F2D}" destId="{B63F80C9-731A-4FD4-BD2B-C962233C730E}" srcOrd="10" destOrd="0" presId="urn:microsoft.com/office/officeart/2005/8/layout/radial1"/>
    <dgm:cxn modelId="{C745E1D7-EA7C-4E81-950C-F488C050A067}" type="presParOf" srcId="{E5D7AB42-1365-490C-A4A3-5A84EF842F2D}" destId="{97D59475-616D-49A8-84D4-5C4216BEF314}" srcOrd="11" destOrd="0" presId="urn:microsoft.com/office/officeart/2005/8/layout/radial1"/>
    <dgm:cxn modelId="{96E210E1-817C-4D04-A9CA-1F32498B5935}" type="presParOf" srcId="{97D59475-616D-49A8-84D4-5C4216BEF314}" destId="{FE1665A9-3A90-4AD1-BC60-6A80CF310C10}" srcOrd="0" destOrd="0" presId="urn:microsoft.com/office/officeart/2005/8/layout/radial1"/>
    <dgm:cxn modelId="{DC9FAF5A-8F37-42FA-8F48-15274D8E22B2}" type="presParOf" srcId="{E5D7AB42-1365-490C-A4A3-5A84EF842F2D}" destId="{6ABAB8B5-4219-4D29-AE8E-0A554E668E45}" srcOrd="12" destOrd="0" presId="urn:microsoft.com/office/officeart/2005/8/layout/radial1"/>
    <dgm:cxn modelId="{C89E2012-CE92-431E-A02E-444ECA13563A}" type="presParOf" srcId="{E5D7AB42-1365-490C-A4A3-5A84EF842F2D}" destId="{5F1A899A-0926-418D-AFED-AFCF86ADE91D}" srcOrd="13" destOrd="0" presId="urn:microsoft.com/office/officeart/2005/8/layout/radial1"/>
    <dgm:cxn modelId="{11C34D1A-65F5-4A2F-9CC1-BB90E0C60018}" type="presParOf" srcId="{5F1A899A-0926-418D-AFED-AFCF86ADE91D}" destId="{CE466C8F-FEE5-401F-AEC7-4EA28AFBC1CD}" srcOrd="0" destOrd="0" presId="urn:microsoft.com/office/officeart/2005/8/layout/radial1"/>
    <dgm:cxn modelId="{F7816927-46A5-4895-861A-D0F5ACCF5607}" type="presParOf" srcId="{E5D7AB42-1365-490C-A4A3-5A84EF842F2D}" destId="{B26A58EB-40C4-413E-9F1A-2091097C89E9}" srcOrd="14" destOrd="0" presId="urn:microsoft.com/office/officeart/2005/8/layout/radial1"/>
    <dgm:cxn modelId="{C62ADBAC-CF63-4BB5-8189-0378787B5E20}" type="presParOf" srcId="{E5D7AB42-1365-490C-A4A3-5A84EF842F2D}" destId="{A85D8567-C985-4593-9189-C6E296DECEE0}" srcOrd="15" destOrd="0" presId="urn:microsoft.com/office/officeart/2005/8/layout/radial1"/>
    <dgm:cxn modelId="{F104C431-4E46-4021-8C0A-904FD89C0C0C}" type="presParOf" srcId="{A85D8567-C985-4593-9189-C6E296DECEE0}" destId="{D917F40D-7E5F-4756-BB7E-7301CD853DDE}" srcOrd="0" destOrd="0" presId="urn:microsoft.com/office/officeart/2005/8/layout/radial1"/>
    <dgm:cxn modelId="{FAE7ACA6-E026-4E30-A9E5-4A790395E2EA}" type="presParOf" srcId="{E5D7AB42-1365-490C-A4A3-5A84EF842F2D}" destId="{6C4EEBA2-3819-4E26-9754-56F2CA308CEA}" srcOrd="16" destOrd="0" presId="urn:microsoft.com/office/officeart/2005/8/layout/radial1"/>
    <dgm:cxn modelId="{B00F0373-0D84-4569-A14C-4205A3ED2BEE}" type="presParOf" srcId="{E5D7AB42-1365-490C-A4A3-5A84EF842F2D}" destId="{135AE4A5-C6C8-47F3-83D3-704816922430}" srcOrd="17" destOrd="0" presId="urn:microsoft.com/office/officeart/2005/8/layout/radial1"/>
    <dgm:cxn modelId="{FFEE228E-78FE-4507-9355-E935C5FFF948}" type="presParOf" srcId="{135AE4A5-C6C8-47F3-83D3-704816922430}" destId="{0B4199A8-D811-4168-8639-C3D31A00621E}" srcOrd="0" destOrd="0" presId="urn:microsoft.com/office/officeart/2005/8/layout/radial1"/>
    <dgm:cxn modelId="{0463E97A-37FD-436A-AD5A-2CFDF8C575CF}" type="presParOf" srcId="{E5D7AB42-1365-490C-A4A3-5A84EF842F2D}" destId="{849114A2-B28C-45B3-AD6A-3BAED4563D53}" srcOrd="18" destOrd="0" presId="urn:microsoft.com/office/officeart/2005/8/layout/radial1"/>
    <dgm:cxn modelId="{5D912B2D-E203-4E4C-B7AE-60A146904384}" type="presParOf" srcId="{E5D7AB42-1365-490C-A4A3-5A84EF842F2D}" destId="{544AF436-FA70-4387-9CB4-4D46D24A4C16}" srcOrd="19" destOrd="0" presId="urn:microsoft.com/office/officeart/2005/8/layout/radial1"/>
    <dgm:cxn modelId="{46DBD447-C6AB-4C77-B17F-74534B8F74EA}" type="presParOf" srcId="{544AF436-FA70-4387-9CB4-4D46D24A4C16}" destId="{92FB5DB3-82BA-4C2F-AD36-AEEC24DD5546}" srcOrd="0" destOrd="0" presId="urn:microsoft.com/office/officeart/2005/8/layout/radial1"/>
    <dgm:cxn modelId="{2689D55E-C29A-4338-AD4D-425289239828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755DB8-A35E-4C8E-A616-83BE6524E394}" type="presOf" srcId="{DE34318D-07F3-4822-982E-A5523FD33AF1}" destId="{0A91618C-13AD-4389-A001-4163CCD57DAF}" srcOrd="0" destOrd="0" presId="urn:microsoft.com/office/officeart/2005/8/layout/radial1"/>
    <dgm:cxn modelId="{CC86F448-2C10-47F3-AA28-C69B42698555}" type="presOf" srcId="{A4738125-78D0-43D7-ACB7-A1951F8028A2}" destId="{B63F80C9-731A-4FD4-BD2B-C962233C730E}" srcOrd="0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DE351F3B-4EC0-4C83-B371-CC4C2EC338B3}" type="presOf" srcId="{76CFDBB7-2726-41B8-9044-253CE417DA05}" destId="{6C4EEBA2-3819-4E26-9754-56F2CA308CEA}" srcOrd="0" destOrd="0" presId="urn:microsoft.com/office/officeart/2005/8/layout/radial1"/>
    <dgm:cxn modelId="{00F98313-534B-4312-9E0F-6F5C3FF9391C}" type="presOf" srcId="{642957FF-7C0D-40DA-B941-BE6EC3BF1AB7}" destId="{5F1A899A-0926-418D-AFED-AFCF86ADE91D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80E51FDE-24B3-4632-88AD-60676EBEF8F3}" type="presOf" srcId="{03EE0D9C-968A-4AE8-89C3-E6E746F1332A}" destId="{461C2BE0-26F1-4F23-A7D9-D0FAFDB191D1}" srcOrd="0" destOrd="0" presId="urn:microsoft.com/office/officeart/2005/8/layout/radial1"/>
    <dgm:cxn modelId="{6165A48A-244D-4DDE-BA48-2C7D74128C9C}" type="presOf" srcId="{DE34318D-07F3-4822-982E-A5523FD33AF1}" destId="{87B36481-7E33-4FDF-B738-858E88C774CA}" srcOrd="1" destOrd="0" presId="urn:microsoft.com/office/officeart/2005/8/layout/radial1"/>
    <dgm:cxn modelId="{05C6246A-70E2-440F-8DC6-72EBAA5DCA57}" type="presOf" srcId="{EBF5BA9C-B7DB-4682-AFEB-7B819BE7A381}" destId="{E5D7AB42-1365-490C-A4A3-5A84EF842F2D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CDF81BAF-3D0D-4B54-82E7-94E0BE538727}" type="presOf" srcId="{B421F437-718F-47B5-A686-C741B7424B6C}" destId="{13ED69F7-3EA3-40D1-9737-891438A13DBF}" srcOrd="0" destOrd="0" presId="urn:microsoft.com/office/officeart/2005/8/layout/radial1"/>
    <dgm:cxn modelId="{FF1F93F0-3F93-4B54-8DA7-22D195D91C4B}" type="presOf" srcId="{B400A381-B4C7-4C47-A5C1-E8331B58567A}" destId="{B02FE770-5578-4185-91A3-5685F4C4F712}" srcOrd="0" destOrd="0" presId="urn:microsoft.com/office/officeart/2005/8/layout/radial1"/>
    <dgm:cxn modelId="{C4B7429D-7C79-470F-8EA8-CE10FDD9734C}" type="presOf" srcId="{2E5AA620-2251-4624-AEB1-611D42A2F820}" destId="{B26A58EB-40C4-413E-9F1A-2091097C89E9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5EF41ADA-DD74-42A7-AEB9-1C9983A608F1}" type="presOf" srcId="{3231771D-8B91-4645-A91F-114EA87ED9EA}" destId="{C6EFAD83-7E39-4E95-9308-43DD36091B85}" srcOrd="0" destOrd="0" presId="urn:microsoft.com/office/officeart/2005/8/layout/radial1"/>
    <dgm:cxn modelId="{6BE2A8A0-2F03-4D95-8145-D51DA010C2CD}" type="presOf" srcId="{B421F437-718F-47B5-A686-C741B7424B6C}" destId="{8E39EE88-010D-4BC4-8ACE-C3489580C58C}" srcOrd="1" destOrd="0" presId="urn:microsoft.com/office/officeart/2005/8/layout/radial1"/>
    <dgm:cxn modelId="{5B132D58-C73F-41DC-B51E-CFF348D2EFF2}" type="presOf" srcId="{8C32A241-33A0-44A4-992A-BDB6317A920C}" destId="{FCB87FD5-538E-48EF-B24D-2E1ABC9A1991}" srcOrd="1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8D16C9B3-6724-4D8A-A5AC-85BFB9968930}" type="presOf" srcId="{738BCC40-8136-4647-8359-DC015B59E335}" destId="{544AF436-FA70-4387-9CB4-4D46D24A4C16}" srcOrd="0" destOrd="0" presId="urn:microsoft.com/office/officeart/2005/8/layout/radial1"/>
    <dgm:cxn modelId="{EB868E75-6291-45AD-BD24-8B5596149BFD}" type="presOf" srcId="{4CC7E28B-72E9-481D-A348-DD6C63DE3D3B}" destId="{2F43D679-F242-4E62-A3EF-2846E95CC763}" srcOrd="0" destOrd="0" presId="urn:microsoft.com/office/officeart/2005/8/layout/radial1"/>
    <dgm:cxn modelId="{CAC6FA44-B38F-4B68-9EF3-5B5A192FD38A}" type="presOf" srcId="{738BCC40-8136-4647-8359-DC015B59E335}" destId="{92FB5DB3-82BA-4C2F-AD36-AEEC24DD5546}" srcOrd="1" destOrd="0" presId="urn:microsoft.com/office/officeart/2005/8/layout/radial1"/>
    <dgm:cxn modelId="{837124E6-AF84-4734-800C-7D38FAE156A7}" type="presOf" srcId="{7E8A9AB6-445D-465E-9716-069B4262A75D}" destId="{428AD704-ACF0-4210-ACCA-32073EDCD398}" srcOrd="1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195AB3C3-3AFF-446F-BF4C-7D643EB80769}" type="presOf" srcId="{7E8A9AB6-445D-465E-9716-069B4262A75D}" destId="{2A0AE4B6-05AC-4A57-A034-7DF394856AA1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5FA83210-9481-4817-9FC1-3FA57F625EB6}" type="presOf" srcId="{1010DFD9-15D8-4EED-ADC4-DC1EE6B3D02B}" destId="{135AE4A5-C6C8-47F3-83D3-704816922430}" srcOrd="0" destOrd="0" presId="urn:microsoft.com/office/officeart/2005/8/layout/radial1"/>
    <dgm:cxn modelId="{25896418-46A3-4EB4-813B-85FDE303C3BB}" type="presOf" srcId="{B36CB72A-B8AF-4A34-9B67-9F1C01D6509E}" destId="{A85D8567-C985-4593-9189-C6E296DECEE0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3E37979C-0BE2-4BB3-A3BC-9F7855D1C37D}" type="presOf" srcId="{F23D3191-EAFB-4C49-9DE2-3FF193472ACF}" destId="{FE1665A9-3A90-4AD1-BC60-6A80CF310C10}" srcOrd="1" destOrd="0" presId="urn:microsoft.com/office/officeart/2005/8/layout/radial1"/>
    <dgm:cxn modelId="{FB0DDF38-19D0-40C4-9C2A-870C92B7942B}" type="presOf" srcId="{8C32A241-33A0-44A4-992A-BDB6317A920C}" destId="{3E7978EE-0E7A-4A4E-9927-412B9197CB26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7612D90A-8BB1-45EE-B86A-24535350386F}" type="presOf" srcId="{F23D3191-EAFB-4C49-9DE2-3FF193472ACF}" destId="{97D59475-616D-49A8-84D4-5C4216BEF314}" srcOrd="0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50B3C401-6528-4456-9CEB-3096F7A14437}" type="presOf" srcId="{56E79FEC-CAD2-491E-A558-C39B1E15A97A}" destId="{849114A2-B28C-45B3-AD6A-3BAED4563D53}" srcOrd="0" destOrd="0" presId="urn:microsoft.com/office/officeart/2005/8/layout/radial1"/>
    <dgm:cxn modelId="{ACFAB6DF-895A-4B79-973E-8D200B1EFEC8}" type="presOf" srcId="{4CC7E28B-72E9-481D-A348-DD6C63DE3D3B}" destId="{14B3C3C0-88ED-4D66-ADAD-36D96BB94D77}" srcOrd="1" destOrd="0" presId="urn:microsoft.com/office/officeart/2005/8/layout/radial1"/>
    <dgm:cxn modelId="{AFD106A4-50F4-4848-B2DB-0A30412501A4}" type="presOf" srcId="{CE285FA6-7A4A-4323-9301-0C671D431D74}" destId="{6ABAB8B5-4219-4D29-AE8E-0A554E668E45}" srcOrd="0" destOrd="0" presId="urn:microsoft.com/office/officeart/2005/8/layout/radial1"/>
    <dgm:cxn modelId="{F7AFDCDC-CE1A-4771-B96B-EF56D2DABB1E}" type="presOf" srcId="{00D8EEE3-6C04-4753-BE9A-5607B71BDBB8}" destId="{9E2F31CE-EA58-4243-B91D-E26D426B4C67}" srcOrd="0" destOrd="0" presId="urn:microsoft.com/office/officeart/2005/8/layout/radial1"/>
    <dgm:cxn modelId="{DC04BCC3-18AA-4E9E-8E81-77376474CFA3}" type="presOf" srcId="{1010DFD9-15D8-4EED-ADC4-DC1EE6B3D02B}" destId="{0B4199A8-D811-4168-8639-C3D31A00621E}" srcOrd="1" destOrd="0" presId="urn:microsoft.com/office/officeart/2005/8/layout/radial1"/>
    <dgm:cxn modelId="{E9D51D89-442E-4EB9-876A-2EFB02E8C4D7}" type="presOf" srcId="{A9F03B93-2A05-4F7F-A120-9D013BA52CAC}" destId="{32F3479A-D7FA-4DF1-B4CA-536CA86C0959}" srcOrd="0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FFF3A53E-6BC1-4093-A1D7-1DD6E726BB26}" type="presOf" srcId="{B36CB72A-B8AF-4A34-9B67-9F1C01D6509E}" destId="{D917F40D-7E5F-4756-BB7E-7301CD853DDE}" srcOrd="1" destOrd="0" presId="urn:microsoft.com/office/officeart/2005/8/layout/radial1"/>
    <dgm:cxn modelId="{E1FEFFF9-2E98-46B8-9BB8-425FD8E7DCD5}" type="presOf" srcId="{642957FF-7C0D-40DA-B941-BE6EC3BF1AB7}" destId="{CE466C8F-FEE5-401F-AEC7-4EA28AFBC1CD}" srcOrd="1" destOrd="0" presId="urn:microsoft.com/office/officeart/2005/8/layout/radial1"/>
    <dgm:cxn modelId="{77504F18-EE1F-43B5-A972-2B65D91D1FDD}" type="presOf" srcId="{094B42A2-1610-4C5C-B818-8B080DFFA6FF}" destId="{73490E02-9832-40F5-A9F5-AA43A99931F9}" srcOrd="0" destOrd="0" presId="urn:microsoft.com/office/officeart/2005/8/layout/radial1"/>
    <dgm:cxn modelId="{160CF21A-7FB7-4800-BB17-927766A34DFA}" type="presParOf" srcId="{E5D7AB42-1365-490C-A4A3-5A84EF842F2D}" destId="{32F3479A-D7FA-4DF1-B4CA-536CA86C0959}" srcOrd="0" destOrd="0" presId="urn:microsoft.com/office/officeart/2005/8/layout/radial1"/>
    <dgm:cxn modelId="{BB1D41D0-414B-447B-95AE-531DE520BC91}" type="presParOf" srcId="{E5D7AB42-1365-490C-A4A3-5A84EF842F2D}" destId="{3E7978EE-0E7A-4A4E-9927-412B9197CB26}" srcOrd="1" destOrd="0" presId="urn:microsoft.com/office/officeart/2005/8/layout/radial1"/>
    <dgm:cxn modelId="{E7A65598-6F81-4F4B-9475-CF8E39E239B2}" type="presParOf" srcId="{3E7978EE-0E7A-4A4E-9927-412B9197CB26}" destId="{FCB87FD5-538E-48EF-B24D-2E1ABC9A1991}" srcOrd="0" destOrd="0" presId="urn:microsoft.com/office/officeart/2005/8/layout/radial1"/>
    <dgm:cxn modelId="{1B8729CB-091A-4972-915B-AD4B64D2145D}" type="presParOf" srcId="{E5D7AB42-1365-490C-A4A3-5A84EF842F2D}" destId="{9E2F31CE-EA58-4243-B91D-E26D426B4C67}" srcOrd="2" destOrd="0" presId="urn:microsoft.com/office/officeart/2005/8/layout/radial1"/>
    <dgm:cxn modelId="{D4540106-0989-44F7-83B0-A4C6BB6B7EB7}" type="presParOf" srcId="{E5D7AB42-1365-490C-A4A3-5A84EF842F2D}" destId="{0A91618C-13AD-4389-A001-4163CCD57DAF}" srcOrd="3" destOrd="0" presId="urn:microsoft.com/office/officeart/2005/8/layout/radial1"/>
    <dgm:cxn modelId="{663565A0-B6ED-4C28-8C6C-06E74770107E}" type="presParOf" srcId="{0A91618C-13AD-4389-A001-4163CCD57DAF}" destId="{87B36481-7E33-4FDF-B738-858E88C774CA}" srcOrd="0" destOrd="0" presId="urn:microsoft.com/office/officeart/2005/8/layout/radial1"/>
    <dgm:cxn modelId="{EE72C0D6-6725-4483-9CCC-5302764CF8FD}" type="presParOf" srcId="{E5D7AB42-1365-490C-A4A3-5A84EF842F2D}" destId="{461C2BE0-26F1-4F23-A7D9-D0FAFDB191D1}" srcOrd="4" destOrd="0" presId="urn:microsoft.com/office/officeart/2005/8/layout/radial1"/>
    <dgm:cxn modelId="{C778E3EA-D405-44B3-9460-6317056DFDE0}" type="presParOf" srcId="{E5D7AB42-1365-490C-A4A3-5A84EF842F2D}" destId="{2A0AE4B6-05AC-4A57-A034-7DF394856AA1}" srcOrd="5" destOrd="0" presId="urn:microsoft.com/office/officeart/2005/8/layout/radial1"/>
    <dgm:cxn modelId="{1D8BE31B-5542-4EE3-BEBE-0568F3CDABCF}" type="presParOf" srcId="{2A0AE4B6-05AC-4A57-A034-7DF394856AA1}" destId="{428AD704-ACF0-4210-ACCA-32073EDCD398}" srcOrd="0" destOrd="0" presId="urn:microsoft.com/office/officeart/2005/8/layout/radial1"/>
    <dgm:cxn modelId="{7670F03C-B6F0-4245-A3DF-2AEE21CB9F83}" type="presParOf" srcId="{E5D7AB42-1365-490C-A4A3-5A84EF842F2D}" destId="{C6EFAD83-7E39-4E95-9308-43DD36091B85}" srcOrd="6" destOrd="0" presId="urn:microsoft.com/office/officeart/2005/8/layout/radial1"/>
    <dgm:cxn modelId="{2A4D3D43-2CA5-49D8-8450-8F808D991F35}" type="presParOf" srcId="{E5D7AB42-1365-490C-A4A3-5A84EF842F2D}" destId="{13ED69F7-3EA3-40D1-9737-891438A13DBF}" srcOrd="7" destOrd="0" presId="urn:microsoft.com/office/officeart/2005/8/layout/radial1"/>
    <dgm:cxn modelId="{56EF7808-6D4D-4957-83F7-0D8FECAE77A8}" type="presParOf" srcId="{13ED69F7-3EA3-40D1-9737-891438A13DBF}" destId="{8E39EE88-010D-4BC4-8ACE-C3489580C58C}" srcOrd="0" destOrd="0" presId="urn:microsoft.com/office/officeart/2005/8/layout/radial1"/>
    <dgm:cxn modelId="{C4C93F67-EC55-47CF-90B7-6FAD1C2C7520}" type="presParOf" srcId="{E5D7AB42-1365-490C-A4A3-5A84EF842F2D}" destId="{B02FE770-5578-4185-91A3-5685F4C4F712}" srcOrd="8" destOrd="0" presId="urn:microsoft.com/office/officeart/2005/8/layout/radial1"/>
    <dgm:cxn modelId="{33226F96-426E-4B79-A79D-0E6AFBA9F95B}" type="presParOf" srcId="{E5D7AB42-1365-490C-A4A3-5A84EF842F2D}" destId="{2F43D679-F242-4E62-A3EF-2846E95CC763}" srcOrd="9" destOrd="0" presId="urn:microsoft.com/office/officeart/2005/8/layout/radial1"/>
    <dgm:cxn modelId="{8FE5558A-953C-4CBA-89B5-061B8A72A50E}" type="presParOf" srcId="{2F43D679-F242-4E62-A3EF-2846E95CC763}" destId="{14B3C3C0-88ED-4D66-ADAD-36D96BB94D77}" srcOrd="0" destOrd="0" presId="urn:microsoft.com/office/officeart/2005/8/layout/radial1"/>
    <dgm:cxn modelId="{76D9C6AA-8C91-4858-89C1-6034DAF2BFE5}" type="presParOf" srcId="{E5D7AB42-1365-490C-A4A3-5A84EF842F2D}" destId="{B63F80C9-731A-4FD4-BD2B-C962233C730E}" srcOrd="10" destOrd="0" presId="urn:microsoft.com/office/officeart/2005/8/layout/radial1"/>
    <dgm:cxn modelId="{C24D6282-C047-4922-92BC-584E0B6D144B}" type="presParOf" srcId="{E5D7AB42-1365-490C-A4A3-5A84EF842F2D}" destId="{97D59475-616D-49A8-84D4-5C4216BEF314}" srcOrd="11" destOrd="0" presId="urn:microsoft.com/office/officeart/2005/8/layout/radial1"/>
    <dgm:cxn modelId="{F7907290-C5F2-4575-BE15-B1E8E248F944}" type="presParOf" srcId="{97D59475-616D-49A8-84D4-5C4216BEF314}" destId="{FE1665A9-3A90-4AD1-BC60-6A80CF310C10}" srcOrd="0" destOrd="0" presId="urn:microsoft.com/office/officeart/2005/8/layout/radial1"/>
    <dgm:cxn modelId="{AE72BBEC-D061-4D32-979D-3F4D61760324}" type="presParOf" srcId="{E5D7AB42-1365-490C-A4A3-5A84EF842F2D}" destId="{6ABAB8B5-4219-4D29-AE8E-0A554E668E45}" srcOrd="12" destOrd="0" presId="urn:microsoft.com/office/officeart/2005/8/layout/radial1"/>
    <dgm:cxn modelId="{1B2CD6DC-AA5A-4662-9434-CE17E42DEE31}" type="presParOf" srcId="{E5D7AB42-1365-490C-A4A3-5A84EF842F2D}" destId="{5F1A899A-0926-418D-AFED-AFCF86ADE91D}" srcOrd="13" destOrd="0" presId="urn:microsoft.com/office/officeart/2005/8/layout/radial1"/>
    <dgm:cxn modelId="{BFF2C615-95D2-4D32-B2B3-6DBF7CAC0E1F}" type="presParOf" srcId="{5F1A899A-0926-418D-AFED-AFCF86ADE91D}" destId="{CE466C8F-FEE5-401F-AEC7-4EA28AFBC1CD}" srcOrd="0" destOrd="0" presId="urn:microsoft.com/office/officeart/2005/8/layout/radial1"/>
    <dgm:cxn modelId="{723A761B-0615-4442-BE69-C3FFB642B769}" type="presParOf" srcId="{E5D7AB42-1365-490C-A4A3-5A84EF842F2D}" destId="{B26A58EB-40C4-413E-9F1A-2091097C89E9}" srcOrd="14" destOrd="0" presId="urn:microsoft.com/office/officeart/2005/8/layout/radial1"/>
    <dgm:cxn modelId="{8572D3FC-8F5A-4FF7-80B3-001AF23913A5}" type="presParOf" srcId="{E5D7AB42-1365-490C-A4A3-5A84EF842F2D}" destId="{A85D8567-C985-4593-9189-C6E296DECEE0}" srcOrd="15" destOrd="0" presId="urn:microsoft.com/office/officeart/2005/8/layout/radial1"/>
    <dgm:cxn modelId="{7AB52634-632E-4FD6-8D73-59E694E8010F}" type="presParOf" srcId="{A85D8567-C985-4593-9189-C6E296DECEE0}" destId="{D917F40D-7E5F-4756-BB7E-7301CD853DDE}" srcOrd="0" destOrd="0" presId="urn:microsoft.com/office/officeart/2005/8/layout/radial1"/>
    <dgm:cxn modelId="{4F189D00-BA94-4097-92ED-C7F2EDC340EC}" type="presParOf" srcId="{E5D7AB42-1365-490C-A4A3-5A84EF842F2D}" destId="{6C4EEBA2-3819-4E26-9754-56F2CA308CEA}" srcOrd="16" destOrd="0" presId="urn:microsoft.com/office/officeart/2005/8/layout/radial1"/>
    <dgm:cxn modelId="{32C07118-E19F-46AB-B13E-3019F65FD960}" type="presParOf" srcId="{E5D7AB42-1365-490C-A4A3-5A84EF842F2D}" destId="{135AE4A5-C6C8-47F3-83D3-704816922430}" srcOrd="17" destOrd="0" presId="urn:microsoft.com/office/officeart/2005/8/layout/radial1"/>
    <dgm:cxn modelId="{E1A91EE0-29F2-4C68-BAAE-719F95406263}" type="presParOf" srcId="{135AE4A5-C6C8-47F3-83D3-704816922430}" destId="{0B4199A8-D811-4168-8639-C3D31A00621E}" srcOrd="0" destOrd="0" presId="urn:microsoft.com/office/officeart/2005/8/layout/radial1"/>
    <dgm:cxn modelId="{48361219-87FA-43D5-AE9A-009C5B10AA75}" type="presParOf" srcId="{E5D7AB42-1365-490C-A4A3-5A84EF842F2D}" destId="{849114A2-B28C-45B3-AD6A-3BAED4563D53}" srcOrd="18" destOrd="0" presId="urn:microsoft.com/office/officeart/2005/8/layout/radial1"/>
    <dgm:cxn modelId="{BBA4AE99-79F7-45C8-8F3D-79C0FEA8469B}" type="presParOf" srcId="{E5D7AB42-1365-490C-A4A3-5A84EF842F2D}" destId="{544AF436-FA70-4387-9CB4-4D46D24A4C16}" srcOrd="19" destOrd="0" presId="urn:microsoft.com/office/officeart/2005/8/layout/radial1"/>
    <dgm:cxn modelId="{3BFB59BB-C113-4243-B165-E20B77AEEA2F}" type="presParOf" srcId="{544AF436-FA70-4387-9CB4-4D46D24A4C16}" destId="{92FB5DB3-82BA-4C2F-AD36-AEEC24DD5546}" srcOrd="0" destOrd="0" presId="urn:microsoft.com/office/officeart/2005/8/layout/radial1"/>
    <dgm:cxn modelId="{11CED480-E49A-480E-BB42-4ADD222B36D5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tx1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094B42A2-1610-4C5C-B818-8B080DFFA6FF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3282B4B-D7A7-4127-BA2D-31CEC1C0324B}" type="sibTrans" cxnId="{904E8D21-88F9-4FA0-B7FF-6251351E6B1D}">
      <dgm:prSet/>
      <dgm:spPr/>
      <dgm:t>
        <a:bodyPr/>
        <a:lstStyle/>
        <a:p>
          <a:endParaRPr lang="de-DE"/>
        </a:p>
      </dgm:t>
    </dgm:pt>
    <dgm:pt modelId="{738BCC40-8136-4647-8359-DC015B59E335}" type="parTrans" cxnId="{904E8D21-88F9-4FA0-B7FF-6251351E6B1D}">
      <dgm:prSet/>
      <dgm:spPr/>
      <dgm:t>
        <a:bodyPr/>
        <a:lstStyle/>
        <a:p>
          <a:endParaRPr lang="de-DE"/>
        </a:p>
      </dgm:t>
    </dgm:pt>
    <dgm:pt modelId="{56E79FEC-CAD2-491E-A558-C39B1E15A97A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DB4D68-9BE6-46D6-80B6-0EA8E5E01F9B}" type="sibTrans" cxnId="{41DD74AE-7968-4F77-A46C-4A11284C65CC}">
      <dgm:prSet/>
      <dgm:spPr/>
      <dgm:t>
        <a:bodyPr/>
        <a:lstStyle/>
        <a:p>
          <a:endParaRPr lang="de-DE"/>
        </a:p>
      </dgm:t>
    </dgm:pt>
    <dgm:pt modelId="{1010DFD9-15D8-4EED-ADC4-DC1EE6B3D02B}" type="parTrans" cxnId="{41DD74AE-7968-4F77-A46C-4A11284C65CC}">
      <dgm:prSet/>
      <dgm:spPr/>
      <dgm:t>
        <a:bodyPr/>
        <a:lstStyle/>
        <a:p>
          <a:endParaRPr lang="de-DE"/>
        </a:p>
      </dgm:t>
    </dgm:pt>
    <dgm:pt modelId="{2E5AA620-2251-4624-AEB1-611D42A2F820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tx1"/>
        </a:solidFill>
      </dgm:spPr>
      <dgm:t>
        <a:bodyPr/>
        <a:lstStyle/>
        <a:p>
          <a:r>
            <a:rPr lang="de-DE" b="0" i="0" dirty="0" smtClean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6CFDBB7-2726-41B8-9044-253CE417DA05}">
      <dgm:prSet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B36CB72A-B8AF-4A34-9B67-9F1C01D6509E}" type="parTrans" cxnId="{BC4DC17A-94C4-4D2E-8CFC-13D0738C81AA}">
      <dgm:prSet/>
      <dgm:spPr/>
      <dgm:t>
        <a:bodyPr/>
        <a:lstStyle/>
        <a:p>
          <a:endParaRPr lang="de-DE"/>
        </a:p>
      </dgm:t>
    </dgm:pt>
    <dgm:pt modelId="{C4FDACC9-CDE2-4236-B4B0-58A452F4B271}" type="sibTrans" cxnId="{BC4DC17A-94C4-4D2E-8CFC-13D0738C81A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10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10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10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10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10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10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10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10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10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10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10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10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10" custRadScaleRad="100003" custRadScaleInc="-25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1A899A-0926-418D-AFED-AFCF86ADE91D}" type="pres">
      <dgm:prSet presAssocID="{642957FF-7C0D-40DA-B941-BE6EC3BF1AB7}" presName="Name9" presStyleLbl="parChTrans1D2" presStyleIdx="6" presStyleCnt="10"/>
      <dgm:spPr/>
      <dgm:t>
        <a:bodyPr/>
        <a:lstStyle/>
        <a:p>
          <a:endParaRPr lang="de-DE"/>
        </a:p>
      </dgm:t>
    </dgm:pt>
    <dgm:pt modelId="{CE466C8F-FEE5-401F-AEC7-4EA28AFBC1CD}" type="pres">
      <dgm:prSet presAssocID="{642957FF-7C0D-40DA-B941-BE6EC3BF1AB7}" presName="connTx" presStyleLbl="parChTrans1D2" presStyleIdx="6" presStyleCnt="10"/>
      <dgm:spPr/>
      <dgm:t>
        <a:bodyPr/>
        <a:lstStyle/>
        <a:p>
          <a:endParaRPr lang="de-DE"/>
        </a:p>
      </dgm:t>
    </dgm:pt>
    <dgm:pt modelId="{B26A58EB-40C4-413E-9F1A-2091097C89E9}" type="pres">
      <dgm:prSet presAssocID="{2E5AA620-2251-4624-AEB1-611D42A2F820}" presName="node" presStyleLbl="node1" presStyleIdx="6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D8567-C985-4593-9189-C6E296DECEE0}" type="pres">
      <dgm:prSet presAssocID="{B36CB72A-B8AF-4A34-9B67-9F1C01D6509E}" presName="Name9" presStyleLbl="parChTrans1D2" presStyleIdx="7" presStyleCnt="10"/>
      <dgm:spPr/>
      <dgm:t>
        <a:bodyPr/>
        <a:lstStyle/>
        <a:p>
          <a:endParaRPr lang="de-DE"/>
        </a:p>
      </dgm:t>
    </dgm:pt>
    <dgm:pt modelId="{D917F40D-7E5F-4756-BB7E-7301CD853DDE}" type="pres">
      <dgm:prSet presAssocID="{B36CB72A-B8AF-4A34-9B67-9F1C01D6509E}" presName="connTx" presStyleLbl="parChTrans1D2" presStyleIdx="7" presStyleCnt="10"/>
      <dgm:spPr/>
      <dgm:t>
        <a:bodyPr/>
        <a:lstStyle/>
        <a:p>
          <a:endParaRPr lang="de-DE"/>
        </a:p>
      </dgm:t>
    </dgm:pt>
    <dgm:pt modelId="{6C4EEBA2-3819-4E26-9754-56F2CA308CEA}" type="pres">
      <dgm:prSet presAssocID="{76CFDBB7-2726-41B8-9044-253CE417DA05}" presName="node" presStyleLbl="node1" presStyleIdx="7" presStyleCnt="10" custRadScaleRad="98917" custRadScaleInc="3971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AE4A5-C6C8-47F3-83D3-704816922430}" type="pres">
      <dgm:prSet presAssocID="{1010DFD9-15D8-4EED-ADC4-DC1EE6B3D02B}" presName="Name9" presStyleLbl="parChTrans1D2" presStyleIdx="8" presStyleCnt="10"/>
      <dgm:spPr/>
      <dgm:t>
        <a:bodyPr/>
        <a:lstStyle/>
        <a:p>
          <a:endParaRPr lang="de-DE"/>
        </a:p>
      </dgm:t>
    </dgm:pt>
    <dgm:pt modelId="{0B4199A8-D811-4168-8639-C3D31A00621E}" type="pres">
      <dgm:prSet presAssocID="{1010DFD9-15D8-4EED-ADC4-DC1EE6B3D02B}" presName="connTx" presStyleLbl="parChTrans1D2" presStyleIdx="8" presStyleCnt="10"/>
      <dgm:spPr/>
      <dgm:t>
        <a:bodyPr/>
        <a:lstStyle/>
        <a:p>
          <a:endParaRPr lang="de-DE"/>
        </a:p>
      </dgm:t>
    </dgm:pt>
    <dgm:pt modelId="{849114A2-B28C-45B3-AD6A-3BAED4563D53}" type="pres">
      <dgm:prSet presAssocID="{56E79FEC-CAD2-491E-A558-C39B1E15A97A}" presName="node" presStyleLbl="node1" presStyleIdx="8" presStyleCnt="10" custRadScaleRad="98049" custRadScaleInc="-4085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F436-FA70-4387-9CB4-4D46D24A4C16}" type="pres">
      <dgm:prSet presAssocID="{738BCC40-8136-4647-8359-DC015B59E335}" presName="Name9" presStyleLbl="parChTrans1D2" presStyleIdx="9" presStyleCnt="10"/>
      <dgm:spPr/>
      <dgm:t>
        <a:bodyPr/>
        <a:lstStyle/>
        <a:p>
          <a:endParaRPr lang="de-DE"/>
        </a:p>
      </dgm:t>
    </dgm:pt>
    <dgm:pt modelId="{92FB5DB3-82BA-4C2F-AD36-AEEC24DD5546}" type="pres">
      <dgm:prSet presAssocID="{738BCC40-8136-4647-8359-DC015B59E335}" presName="connTx" presStyleLbl="parChTrans1D2" presStyleIdx="9" presStyleCnt="10"/>
      <dgm:spPr/>
      <dgm:t>
        <a:bodyPr/>
        <a:lstStyle/>
        <a:p>
          <a:endParaRPr lang="de-DE"/>
        </a:p>
      </dgm:t>
    </dgm:pt>
    <dgm:pt modelId="{73490E02-9832-40F5-A9F5-AA43A99931F9}" type="pres">
      <dgm:prSet presAssocID="{094B42A2-1610-4C5C-B818-8B080DFFA6FF}" presName="node" presStyleLbl="node1" presStyleIdx="9" presStyleCnt="10" custRadScaleRad="99801" custRadScaleInc="-4157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146098-7E6B-4812-835D-B9C99487C1F9}" type="presOf" srcId="{F23D3191-EAFB-4C49-9DE2-3FF193472ACF}" destId="{97D59475-616D-49A8-84D4-5C4216BEF314}" srcOrd="0" destOrd="0" presId="urn:microsoft.com/office/officeart/2005/8/layout/radial1"/>
    <dgm:cxn modelId="{F7842899-E8CC-400A-841B-A2F0A96EE1EB}" type="presOf" srcId="{4CC7E28B-72E9-481D-A348-DD6C63DE3D3B}" destId="{14B3C3C0-88ED-4D66-ADAD-36D96BB94D77}" srcOrd="1" destOrd="0" presId="urn:microsoft.com/office/officeart/2005/8/layout/radial1"/>
    <dgm:cxn modelId="{D181B05A-68D0-40BE-AF65-9A0CB310D9DA}" type="presOf" srcId="{B36CB72A-B8AF-4A34-9B67-9F1C01D6509E}" destId="{D917F40D-7E5F-4756-BB7E-7301CD853DDE}" srcOrd="1" destOrd="0" presId="urn:microsoft.com/office/officeart/2005/8/layout/radial1"/>
    <dgm:cxn modelId="{904E8D21-88F9-4FA0-B7FF-6251351E6B1D}" srcId="{A9F03B93-2A05-4F7F-A120-9D013BA52CAC}" destId="{094B42A2-1610-4C5C-B818-8B080DFFA6FF}" srcOrd="9" destOrd="0" parTransId="{738BCC40-8136-4647-8359-DC015B59E335}" sibTransId="{A3282B4B-D7A7-4127-BA2D-31CEC1C0324B}"/>
    <dgm:cxn modelId="{7334A911-7381-43F3-826A-C4152DA0B9AC}" type="presOf" srcId="{7E8A9AB6-445D-465E-9716-069B4262A75D}" destId="{428AD704-ACF0-4210-ACCA-32073EDCD398}" srcOrd="1" destOrd="0" presId="urn:microsoft.com/office/officeart/2005/8/layout/radial1"/>
    <dgm:cxn modelId="{1C266678-A862-4633-B968-48EB4ABA41D5}" type="presOf" srcId="{2E5AA620-2251-4624-AEB1-611D42A2F820}" destId="{B26A58EB-40C4-413E-9F1A-2091097C89E9}" srcOrd="0" destOrd="0" presId="urn:microsoft.com/office/officeart/2005/8/layout/radial1"/>
    <dgm:cxn modelId="{426DE9F4-B150-42E7-B69A-3E67438D211B}" type="presOf" srcId="{A9F03B93-2A05-4F7F-A120-9D013BA52CAC}" destId="{32F3479A-D7FA-4DF1-B4CA-536CA86C0959}" srcOrd="0" destOrd="0" presId="urn:microsoft.com/office/officeart/2005/8/layout/radial1"/>
    <dgm:cxn modelId="{802FF628-3CDE-4109-981B-BC9FD9093665}" type="presOf" srcId="{1010DFD9-15D8-4EED-ADC4-DC1EE6B3D02B}" destId="{135AE4A5-C6C8-47F3-83D3-704816922430}" srcOrd="0" destOrd="0" presId="urn:microsoft.com/office/officeart/2005/8/layout/radial1"/>
    <dgm:cxn modelId="{1F3685B4-E908-483E-9D06-A1006A91FA5E}" type="presOf" srcId="{F23D3191-EAFB-4C49-9DE2-3FF193472ACF}" destId="{FE1665A9-3A90-4AD1-BC60-6A80CF310C10}" srcOrd="1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45702D2E-A3B6-4033-A6D8-6CAB6EE38A43}" type="presOf" srcId="{B36CB72A-B8AF-4A34-9B67-9F1C01D6509E}" destId="{A85D8567-C985-4593-9189-C6E296DECEE0}" srcOrd="0" destOrd="0" presId="urn:microsoft.com/office/officeart/2005/8/layout/radial1"/>
    <dgm:cxn modelId="{7840315C-0088-4722-883E-5C718759F69E}" type="presOf" srcId="{56E79FEC-CAD2-491E-A558-C39B1E15A97A}" destId="{849114A2-B28C-45B3-AD6A-3BAED4563D53}" srcOrd="0" destOrd="0" presId="urn:microsoft.com/office/officeart/2005/8/layout/radial1"/>
    <dgm:cxn modelId="{7D1C4772-C63B-43C5-8C30-BCA73B94AE7B}" type="presOf" srcId="{03EE0D9C-968A-4AE8-89C3-E6E746F1332A}" destId="{461C2BE0-26F1-4F23-A7D9-D0FAFDB191D1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566B63E2-2EFB-4A60-85FC-8689C321F682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4FFF2A71-60D0-4911-B861-F56C21207959}" type="presOf" srcId="{8C32A241-33A0-44A4-992A-BDB6317A920C}" destId="{FCB87FD5-538E-48EF-B24D-2E1ABC9A1991}" srcOrd="1" destOrd="0" presId="urn:microsoft.com/office/officeart/2005/8/layout/radial1"/>
    <dgm:cxn modelId="{14C12308-C4A8-4742-AA56-0C4977D07607}" type="presOf" srcId="{1010DFD9-15D8-4EED-ADC4-DC1EE6B3D02B}" destId="{0B4199A8-D811-4168-8639-C3D31A00621E}" srcOrd="1" destOrd="0" presId="urn:microsoft.com/office/officeart/2005/8/layout/radial1"/>
    <dgm:cxn modelId="{880239BF-765D-482F-8A59-AAF30BAEA1CB}" type="presOf" srcId="{B400A381-B4C7-4C47-A5C1-E8331B58567A}" destId="{B02FE770-5578-4185-91A3-5685F4C4F712}" srcOrd="0" destOrd="0" presId="urn:microsoft.com/office/officeart/2005/8/layout/radial1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BBB31A9F-E028-4D58-925D-3905D694348C}" type="presOf" srcId="{4CC7E28B-72E9-481D-A348-DD6C63DE3D3B}" destId="{2F43D679-F242-4E62-A3EF-2846E95CC763}" srcOrd="0" destOrd="0" presId="urn:microsoft.com/office/officeart/2005/8/layout/radial1"/>
    <dgm:cxn modelId="{26FA891D-CCFF-458B-A16E-55F7D5845F6A}" srcId="{A9F03B93-2A05-4F7F-A120-9D013BA52CAC}" destId="{2E5AA620-2251-4624-AEB1-611D42A2F820}" srcOrd="6" destOrd="0" parTransId="{642957FF-7C0D-40DA-B941-BE6EC3BF1AB7}" sibTransId="{25FF1480-48B8-4BD8-AA00-D9892D4B2AF0}"/>
    <dgm:cxn modelId="{0A0C2BE9-DDE4-455A-8857-375A974A8A2C}" type="presOf" srcId="{CE285FA6-7A4A-4323-9301-0C671D431D74}" destId="{6ABAB8B5-4219-4D29-AE8E-0A554E668E45}" srcOrd="0" destOrd="0" presId="urn:microsoft.com/office/officeart/2005/8/layout/radial1"/>
    <dgm:cxn modelId="{41DD74AE-7968-4F77-A46C-4A11284C65CC}" srcId="{A9F03B93-2A05-4F7F-A120-9D013BA52CAC}" destId="{56E79FEC-CAD2-491E-A558-C39B1E15A97A}" srcOrd="8" destOrd="0" parTransId="{1010DFD9-15D8-4EED-ADC4-DC1EE6B3D02B}" sibTransId="{B3DB4D68-9BE6-46D6-80B6-0EA8E5E01F9B}"/>
    <dgm:cxn modelId="{475D79E9-3678-4966-87B0-D1021D9033D7}" type="presOf" srcId="{738BCC40-8136-4647-8359-DC015B59E335}" destId="{544AF436-FA70-4387-9CB4-4D46D24A4C16}" srcOrd="0" destOrd="0" presId="urn:microsoft.com/office/officeart/2005/8/layout/radial1"/>
    <dgm:cxn modelId="{089F5820-2A0E-4E3E-BFAA-9CAD968455A0}" type="presOf" srcId="{8C32A241-33A0-44A4-992A-BDB6317A920C}" destId="{3E7978EE-0E7A-4A4E-9927-412B9197CB26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9D803555-84D9-4396-8923-8A62122DB3AE}" type="presOf" srcId="{A4738125-78D0-43D7-ACB7-A1951F8028A2}" destId="{B63F80C9-731A-4FD4-BD2B-C962233C730E}" srcOrd="0" destOrd="0" presId="urn:microsoft.com/office/officeart/2005/8/layout/radial1"/>
    <dgm:cxn modelId="{189D835F-CDF5-44BC-BF37-8EF2A3923799}" type="presOf" srcId="{7E8A9AB6-445D-465E-9716-069B4262A75D}" destId="{2A0AE4B6-05AC-4A57-A034-7DF394856AA1}" srcOrd="0" destOrd="0" presId="urn:microsoft.com/office/officeart/2005/8/layout/radial1"/>
    <dgm:cxn modelId="{9744FBC3-F69E-4E9F-A4EF-3DB355ABDBCB}" type="presOf" srcId="{642957FF-7C0D-40DA-B941-BE6EC3BF1AB7}" destId="{5F1A899A-0926-418D-AFED-AFCF86ADE91D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A80D1414-2D8C-4BD9-81C6-C54AF431476D}" type="presOf" srcId="{094B42A2-1610-4C5C-B818-8B080DFFA6FF}" destId="{73490E02-9832-40F5-A9F5-AA43A99931F9}" srcOrd="0" destOrd="0" presId="urn:microsoft.com/office/officeart/2005/8/layout/radial1"/>
    <dgm:cxn modelId="{7AB0EDAC-C03F-4EDB-BFB8-E28B32255F05}" type="presOf" srcId="{3231771D-8B91-4645-A91F-114EA87ED9EA}" destId="{C6EFAD83-7E39-4E95-9308-43DD36091B85}" srcOrd="0" destOrd="0" presId="urn:microsoft.com/office/officeart/2005/8/layout/radial1"/>
    <dgm:cxn modelId="{58B7596E-A415-411B-A800-775C5FCC7F63}" type="presOf" srcId="{DE34318D-07F3-4822-982E-A5523FD33AF1}" destId="{87B36481-7E33-4FDF-B738-858E88C774CA}" srcOrd="1" destOrd="0" presId="urn:microsoft.com/office/officeart/2005/8/layout/radial1"/>
    <dgm:cxn modelId="{B7457051-2523-4510-9340-6FE2E1579BD6}" type="presOf" srcId="{76CFDBB7-2726-41B8-9044-253CE417DA05}" destId="{6C4EEBA2-3819-4E26-9754-56F2CA308CEA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BF1BD9-87B9-478A-99E8-CCC8585F49EC}" type="presOf" srcId="{642957FF-7C0D-40DA-B941-BE6EC3BF1AB7}" destId="{CE466C8F-FEE5-401F-AEC7-4EA28AFBC1CD}" srcOrd="1" destOrd="0" presId="urn:microsoft.com/office/officeart/2005/8/layout/radial1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790F7404-582B-4FA7-8DF6-7F4022040DDE}" type="presOf" srcId="{DE34318D-07F3-4822-982E-A5523FD33AF1}" destId="{0A91618C-13AD-4389-A001-4163CCD57DAF}" srcOrd="0" destOrd="0" presId="urn:microsoft.com/office/officeart/2005/8/layout/radial1"/>
    <dgm:cxn modelId="{5BF555AF-B9ED-4CCD-84BE-AEC2E585971C}" type="presOf" srcId="{B421F437-718F-47B5-A686-C741B7424B6C}" destId="{13ED69F7-3EA3-40D1-9737-891438A13DBF}" srcOrd="0" destOrd="0" presId="urn:microsoft.com/office/officeart/2005/8/layout/radial1"/>
    <dgm:cxn modelId="{03CEAE13-F6CB-484D-BEA3-FFC8B313288C}" type="presOf" srcId="{B421F437-718F-47B5-A686-C741B7424B6C}" destId="{8E39EE88-010D-4BC4-8ACE-C3489580C58C}" srcOrd="1" destOrd="0" presId="urn:microsoft.com/office/officeart/2005/8/layout/radial1"/>
    <dgm:cxn modelId="{BC4DC17A-94C4-4D2E-8CFC-13D0738C81AA}" srcId="{A9F03B93-2A05-4F7F-A120-9D013BA52CAC}" destId="{76CFDBB7-2726-41B8-9044-253CE417DA05}" srcOrd="7" destOrd="0" parTransId="{B36CB72A-B8AF-4A34-9B67-9F1C01D6509E}" sibTransId="{C4FDACC9-CDE2-4236-B4B0-58A452F4B271}"/>
    <dgm:cxn modelId="{E909B943-2097-4376-BEE1-DDD5C635B68D}" type="presOf" srcId="{738BCC40-8136-4647-8359-DC015B59E335}" destId="{92FB5DB3-82BA-4C2F-AD36-AEEC24DD5546}" srcOrd="1" destOrd="0" presId="urn:microsoft.com/office/officeart/2005/8/layout/radial1"/>
    <dgm:cxn modelId="{BB718125-3A16-4901-B0C1-BAEF026786DB}" type="presOf" srcId="{EBF5BA9C-B7DB-4682-AFEB-7B819BE7A381}" destId="{E5D7AB42-1365-490C-A4A3-5A84EF842F2D}" srcOrd="0" destOrd="0" presId="urn:microsoft.com/office/officeart/2005/8/layout/radial1"/>
    <dgm:cxn modelId="{106EF90B-57EE-4318-9F10-76A74D6995C4}" type="presParOf" srcId="{E5D7AB42-1365-490C-A4A3-5A84EF842F2D}" destId="{32F3479A-D7FA-4DF1-B4CA-536CA86C0959}" srcOrd="0" destOrd="0" presId="urn:microsoft.com/office/officeart/2005/8/layout/radial1"/>
    <dgm:cxn modelId="{375F9139-CDF7-436B-B2DC-858DA5C25CEF}" type="presParOf" srcId="{E5D7AB42-1365-490C-A4A3-5A84EF842F2D}" destId="{3E7978EE-0E7A-4A4E-9927-412B9197CB26}" srcOrd="1" destOrd="0" presId="urn:microsoft.com/office/officeart/2005/8/layout/radial1"/>
    <dgm:cxn modelId="{DC6722AB-09AE-4866-A21F-D0774E517E7A}" type="presParOf" srcId="{3E7978EE-0E7A-4A4E-9927-412B9197CB26}" destId="{FCB87FD5-538E-48EF-B24D-2E1ABC9A1991}" srcOrd="0" destOrd="0" presId="urn:microsoft.com/office/officeart/2005/8/layout/radial1"/>
    <dgm:cxn modelId="{0033F352-ABD5-40FB-B71B-E1E8ED8347B1}" type="presParOf" srcId="{E5D7AB42-1365-490C-A4A3-5A84EF842F2D}" destId="{9E2F31CE-EA58-4243-B91D-E26D426B4C67}" srcOrd="2" destOrd="0" presId="urn:microsoft.com/office/officeart/2005/8/layout/radial1"/>
    <dgm:cxn modelId="{284048EE-2085-404B-9907-0011523B1C88}" type="presParOf" srcId="{E5D7AB42-1365-490C-A4A3-5A84EF842F2D}" destId="{0A91618C-13AD-4389-A001-4163CCD57DAF}" srcOrd="3" destOrd="0" presId="urn:microsoft.com/office/officeart/2005/8/layout/radial1"/>
    <dgm:cxn modelId="{FFEBA05B-AD78-4C24-ACF4-B90B64271902}" type="presParOf" srcId="{0A91618C-13AD-4389-A001-4163CCD57DAF}" destId="{87B36481-7E33-4FDF-B738-858E88C774CA}" srcOrd="0" destOrd="0" presId="urn:microsoft.com/office/officeart/2005/8/layout/radial1"/>
    <dgm:cxn modelId="{F326FC9C-3905-434B-8CA3-AC11FDCF7345}" type="presParOf" srcId="{E5D7AB42-1365-490C-A4A3-5A84EF842F2D}" destId="{461C2BE0-26F1-4F23-A7D9-D0FAFDB191D1}" srcOrd="4" destOrd="0" presId="urn:microsoft.com/office/officeart/2005/8/layout/radial1"/>
    <dgm:cxn modelId="{30D2AED6-A4EE-4C72-99C4-0380ECEDF7A4}" type="presParOf" srcId="{E5D7AB42-1365-490C-A4A3-5A84EF842F2D}" destId="{2A0AE4B6-05AC-4A57-A034-7DF394856AA1}" srcOrd="5" destOrd="0" presId="urn:microsoft.com/office/officeart/2005/8/layout/radial1"/>
    <dgm:cxn modelId="{DBC86B2A-6908-4C89-9538-C50EDA469D83}" type="presParOf" srcId="{2A0AE4B6-05AC-4A57-A034-7DF394856AA1}" destId="{428AD704-ACF0-4210-ACCA-32073EDCD398}" srcOrd="0" destOrd="0" presId="urn:microsoft.com/office/officeart/2005/8/layout/radial1"/>
    <dgm:cxn modelId="{B9BA3BE7-0E7E-4E6B-87AF-248965CEE440}" type="presParOf" srcId="{E5D7AB42-1365-490C-A4A3-5A84EF842F2D}" destId="{C6EFAD83-7E39-4E95-9308-43DD36091B85}" srcOrd="6" destOrd="0" presId="urn:microsoft.com/office/officeart/2005/8/layout/radial1"/>
    <dgm:cxn modelId="{11A11C1C-2BB1-4C71-878E-A9CAE425D2A6}" type="presParOf" srcId="{E5D7AB42-1365-490C-A4A3-5A84EF842F2D}" destId="{13ED69F7-3EA3-40D1-9737-891438A13DBF}" srcOrd="7" destOrd="0" presId="urn:microsoft.com/office/officeart/2005/8/layout/radial1"/>
    <dgm:cxn modelId="{10697408-3D82-4A81-B7B0-10577EBDC4E3}" type="presParOf" srcId="{13ED69F7-3EA3-40D1-9737-891438A13DBF}" destId="{8E39EE88-010D-4BC4-8ACE-C3489580C58C}" srcOrd="0" destOrd="0" presId="urn:microsoft.com/office/officeart/2005/8/layout/radial1"/>
    <dgm:cxn modelId="{653420BA-85A8-4015-B979-B662AC9B99EF}" type="presParOf" srcId="{E5D7AB42-1365-490C-A4A3-5A84EF842F2D}" destId="{B02FE770-5578-4185-91A3-5685F4C4F712}" srcOrd="8" destOrd="0" presId="urn:microsoft.com/office/officeart/2005/8/layout/radial1"/>
    <dgm:cxn modelId="{00744EB1-C238-49F4-9353-EFAE4E2D91A7}" type="presParOf" srcId="{E5D7AB42-1365-490C-A4A3-5A84EF842F2D}" destId="{2F43D679-F242-4E62-A3EF-2846E95CC763}" srcOrd="9" destOrd="0" presId="urn:microsoft.com/office/officeart/2005/8/layout/radial1"/>
    <dgm:cxn modelId="{600147F4-7251-4B5C-8B70-58429CC1EAE4}" type="presParOf" srcId="{2F43D679-F242-4E62-A3EF-2846E95CC763}" destId="{14B3C3C0-88ED-4D66-ADAD-36D96BB94D77}" srcOrd="0" destOrd="0" presId="urn:microsoft.com/office/officeart/2005/8/layout/radial1"/>
    <dgm:cxn modelId="{66FE99F4-23D0-4726-A4D0-FEC01238111E}" type="presParOf" srcId="{E5D7AB42-1365-490C-A4A3-5A84EF842F2D}" destId="{B63F80C9-731A-4FD4-BD2B-C962233C730E}" srcOrd="10" destOrd="0" presId="urn:microsoft.com/office/officeart/2005/8/layout/radial1"/>
    <dgm:cxn modelId="{1C60FE6E-DF5F-4021-84E6-BC7AD4ADD474}" type="presParOf" srcId="{E5D7AB42-1365-490C-A4A3-5A84EF842F2D}" destId="{97D59475-616D-49A8-84D4-5C4216BEF314}" srcOrd="11" destOrd="0" presId="urn:microsoft.com/office/officeart/2005/8/layout/radial1"/>
    <dgm:cxn modelId="{185D4352-BCAF-4CDC-A19B-0255CEA4D90A}" type="presParOf" srcId="{97D59475-616D-49A8-84D4-5C4216BEF314}" destId="{FE1665A9-3A90-4AD1-BC60-6A80CF310C10}" srcOrd="0" destOrd="0" presId="urn:microsoft.com/office/officeart/2005/8/layout/radial1"/>
    <dgm:cxn modelId="{257DBCCD-EB5F-4D78-A63A-61CC07B2CB20}" type="presParOf" srcId="{E5D7AB42-1365-490C-A4A3-5A84EF842F2D}" destId="{6ABAB8B5-4219-4D29-AE8E-0A554E668E45}" srcOrd="12" destOrd="0" presId="urn:microsoft.com/office/officeart/2005/8/layout/radial1"/>
    <dgm:cxn modelId="{4CFF0665-B647-4DB4-8719-571AF60DFD6F}" type="presParOf" srcId="{E5D7AB42-1365-490C-A4A3-5A84EF842F2D}" destId="{5F1A899A-0926-418D-AFED-AFCF86ADE91D}" srcOrd="13" destOrd="0" presId="urn:microsoft.com/office/officeart/2005/8/layout/radial1"/>
    <dgm:cxn modelId="{AB4CF5C2-EFF9-4AA9-9E9F-5DC03EA1DD8B}" type="presParOf" srcId="{5F1A899A-0926-418D-AFED-AFCF86ADE91D}" destId="{CE466C8F-FEE5-401F-AEC7-4EA28AFBC1CD}" srcOrd="0" destOrd="0" presId="urn:microsoft.com/office/officeart/2005/8/layout/radial1"/>
    <dgm:cxn modelId="{5CADF85E-4472-49D7-9865-40F0D32EE4B0}" type="presParOf" srcId="{E5D7AB42-1365-490C-A4A3-5A84EF842F2D}" destId="{B26A58EB-40C4-413E-9F1A-2091097C89E9}" srcOrd="14" destOrd="0" presId="urn:microsoft.com/office/officeart/2005/8/layout/radial1"/>
    <dgm:cxn modelId="{9553034E-D2EF-4BB6-BEA5-221463BBF8F1}" type="presParOf" srcId="{E5D7AB42-1365-490C-A4A3-5A84EF842F2D}" destId="{A85D8567-C985-4593-9189-C6E296DECEE0}" srcOrd="15" destOrd="0" presId="urn:microsoft.com/office/officeart/2005/8/layout/radial1"/>
    <dgm:cxn modelId="{AF73FA44-4CDB-49C6-9883-478C97531920}" type="presParOf" srcId="{A85D8567-C985-4593-9189-C6E296DECEE0}" destId="{D917F40D-7E5F-4756-BB7E-7301CD853DDE}" srcOrd="0" destOrd="0" presId="urn:microsoft.com/office/officeart/2005/8/layout/radial1"/>
    <dgm:cxn modelId="{A0668F13-3720-4CAA-B3D6-D8EAA629B656}" type="presParOf" srcId="{E5D7AB42-1365-490C-A4A3-5A84EF842F2D}" destId="{6C4EEBA2-3819-4E26-9754-56F2CA308CEA}" srcOrd="16" destOrd="0" presId="urn:microsoft.com/office/officeart/2005/8/layout/radial1"/>
    <dgm:cxn modelId="{1B7A10C7-4C60-480B-A375-3546FB41866D}" type="presParOf" srcId="{E5D7AB42-1365-490C-A4A3-5A84EF842F2D}" destId="{135AE4A5-C6C8-47F3-83D3-704816922430}" srcOrd="17" destOrd="0" presId="urn:microsoft.com/office/officeart/2005/8/layout/radial1"/>
    <dgm:cxn modelId="{8116715B-43E9-4DA6-BBC5-B26C5C9D01C0}" type="presParOf" srcId="{135AE4A5-C6C8-47F3-83D3-704816922430}" destId="{0B4199A8-D811-4168-8639-C3D31A00621E}" srcOrd="0" destOrd="0" presId="urn:microsoft.com/office/officeart/2005/8/layout/radial1"/>
    <dgm:cxn modelId="{3DAE2580-4DF9-4E1D-B846-DD91E7683E14}" type="presParOf" srcId="{E5D7AB42-1365-490C-A4A3-5A84EF842F2D}" destId="{849114A2-B28C-45B3-AD6A-3BAED4563D53}" srcOrd="18" destOrd="0" presId="urn:microsoft.com/office/officeart/2005/8/layout/radial1"/>
    <dgm:cxn modelId="{3BC97C74-F06D-4221-A73F-B0AADEB699AF}" type="presParOf" srcId="{E5D7AB42-1365-490C-A4A3-5A84EF842F2D}" destId="{544AF436-FA70-4387-9CB4-4D46D24A4C16}" srcOrd="19" destOrd="0" presId="urn:microsoft.com/office/officeart/2005/8/layout/radial1"/>
    <dgm:cxn modelId="{C380F968-9C62-43DD-9F15-0B46D9BA2809}" type="presParOf" srcId="{544AF436-FA70-4387-9CB4-4D46D24A4C16}" destId="{92FB5DB3-82BA-4C2F-AD36-AEEC24DD5546}" srcOrd="0" destOrd="0" presId="urn:microsoft.com/office/officeart/2005/8/layout/radial1"/>
    <dgm:cxn modelId="{75570CCF-5320-4EF6-A284-73E6B5609C4C}" type="presParOf" srcId="{E5D7AB42-1365-490C-A4A3-5A84EF842F2D}" destId="{73490E02-9832-40F5-A9F5-AA43A99931F9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3856230" y="2241005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C# 7</a:t>
          </a:r>
        </a:p>
      </dsp:txBody>
      <dsp:txXfrm>
        <a:off x="4011845" y="2396620"/>
        <a:ext cx="751375" cy="751375"/>
      </dsp:txXfrm>
    </dsp:sp>
    <dsp:sp modelId="{A96D09D4-0506-4F41-90A5-E75BB6EC9E62}">
      <dsp:nvSpPr>
        <dsp:cNvPr id="0" name=""/>
        <dsp:cNvSpPr/>
      </dsp:nvSpPr>
      <dsp:spPr>
        <a:xfrm rot="16200000">
          <a:off x="3800261" y="1642835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58169" y="1624369"/>
        <a:ext cx="58727" cy="58727"/>
      </dsp:txXfrm>
    </dsp:sp>
    <dsp:sp modelId="{7A5CDCFF-2DF8-430E-8FCA-5002351876CB}">
      <dsp:nvSpPr>
        <dsp:cNvPr id="0" name=""/>
        <dsp:cNvSpPr/>
      </dsp:nvSpPr>
      <dsp:spPr>
        <a:xfrm>
          <a:off x="3856230" y="3856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 dirty="0"/>
            <a:t>Binary </a:t>
          </a:r>
          <a:r>
            <a:rPr lang="de-DE" sz="1000" b="0" i="0" kern="1200" dirty="0" err="1"/>
            <a:t>Literals</a:t>
          </a:r>
          <a:r>
            <a:rPr lang="de-DE" sz="1000" b="0" i="0" kern="1200" dirty="0"/>
            <a:t> </a:t>
          </a:r>
          <a:r>
            <a:rPr lang="de-DE" sz="1000" b="0" i="0" kern="1200" dirty="0" err="1"/>
            <a:t>and</a:t>
          </a:r>
          <a:r>
            <a:rPr lang="de-DE" sz="1000" b="0" i="0" kern="1200" dirty="0"/>
            <a:t> Digit Separators</a:t>
          </a:r>
          <a:endParaRPr lang="de-DE" sz="1000" kern="1200" dirty="0"/>
        </a:p>
      </dsp:txBody>
      <dsp:txXfrm>
        <a:off x="4011845" y="159471"/>
        <a:ext cx="751375" cy="751375"/>
      </dsp:txXfrm>
    </dsp:sp>
    <dsp:sp modelId="{3E7978EE-0E7A-4A4E-9927-412B9197CB26}">
      <dsp:nvSpPr>
        <dsp:cNvPr id="0" name=""/>
        <dsp:cNvSpPr/>
      </dsp:nvSpPr>
      <dsp:spPr>
        <a:xfrm rot="18360000">
          <a:off x="4457742" y="1856463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015651" y="1837998"/>
        <a:ext cx="58727" cy="58727"/>
      </dsp:txXfrm>
    </dsp:sp>
    <dsp:sp modelId="{9E2F31CE-EA58-4243-B91D-E26D426B4C67}">
      <dsp:nvSpPr>
        <dsp:cNvPr id="0" name=""/>
        <dsp:cNvSpPr/>
      </dsp:nvSpPr>
      <dsp:spPr>
        <a:xfrm>
          <a:off x="5171193" y="431113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/>
            <a:t>Out var</a:t>
          </a:r>
          <a:endParaRPr lang="de-DE" sz="1000" kern="1200"/>
        </a:p>
      </dsp:txBody>
      <dsp:txXfrm>
        <a:off x="5326808" y="586728"/>
        <a:ext cx="751375" cy="751375"/>
      </dsp:txXfrm>
    </dsp:sp>
    <dsp:sp modelId="{0A91618C-13AD-4389-A001-4163CCD57DAF}">
      <dsp:nvSpPr>
        <dsp:cNvPr id="0" name=""/>
        <dsp:cNvSpPr/>
      </dsp:nvSpPr>
      <dsp:spPr>
        <a:xfrm rot="20520000">
          <a:off x="4864088" y="2415751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421996" y="2397285"/>
        <a:ext cx="58727" cy="58727"/>
      </dsp:txXfrm>
    </dsp:sp>
    <dsp:sp modelId="{461C2BE0-26F1-4F23-A7D9-D0FAFDB191D1}">
      <dsp:nvSpPr>
        <dsp:cNvPr id="0" name=""/>
        <dsp:cNvSpPr/>
      </dsp:nvSpPr>
      <dsp:spPr>
        <a:xfrm>
          <a:off x="5983885" y="1549688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/>
            <a:t>Local Functions</a:t>
          </a:r>
          <a:endParaRPr lang="de-DE" sz="1000" kern="1200"/>
        </a:p>
      </dsp:txBody>
      <dsp:txXfrm>
        <a:off x="6139500" y="1705303"/>
        <a:ext cx="751375" cy="751375"/>
      </dsp:txXfrm>
    </dsp:sp>
    <dsp:sp modelId="{2A0AE4B6-05AC-4A57-A034-7DF394856AA1}">
      <dsp:nvSpPr>
        <dsp:cNvPr id="0" name=""/>
        <dsp:cNvSpPr/>
      </dsp:nvSpPr>
      <dsp:spPr>
        <a:xfrm rot="1080000">
          <a:off x="4864088" y="3107068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421996" y="3088602"/>
        <a:ext cx="58727" cy="58727"/>
      </dsp:txXfrm>
    </dsp:sp>
    <dsp:sp modelId="{C6EFAD83-7E39-4E95-9308-43DD36091B85}">
      <dsp:nvSpPr>
        <dsp:cNvPr id="0" name=""/>
        <dsp:cNvSpPr/>
      </dsp:nvSpPr>
      <dsp:spPr>
        <a:xfrm>
          <a:off x="5983885" y="2932322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 dirty="0" err="1"/>
            <a:t>Ref</a:t>
          </a:r>
          <a:r>
            <a:rPr lang="de-DE" sz="1000" b="0" i="0" kern="1200" dirty="0"/>
            <a:t> Returns</a:t>
          </a:r>
          <a:endParaRPr lang="de-DE" sz="1000" kern="1200" dirty="0"/>
        </a:p>
      </dsp:txBody>
      <dsp:txXfrm>
        <a:off x="6139500" y="3087937"/>
        <a:ext cx="751375" cy="751375"/>
      </dsp:txXfrm>
    </dsp:sp>
    <dsp:sp modelId="{13ED69F7-3EA3-40D1-9737-891438A13DBF}">
      <dsp:nvSpPr>
        <dsp:cNvPr id="0" name=""/>
        <dsp:cNvSpPr/>
      </dsp:nvSpPr>
      <dsp:spPr>
        <a:xfrm rot="3240000">
          <a:off x="4457742" y="3666355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015651" y="3647890"/>
        <a:ext cx="58727" cy="58727"/>
      </dsp:txXfrm>
    </dsp:sp>
    <dsp:sp modelId="{B02FE770-5578-4185-91A3-5685F4C4F712}">
      <dsp:nvSpPr>
        <dsp:cNvPr id="0" name=""/>
        <dsp:cNvSpPr/>
      </dsp:nvSpPr>
      <dsp:spPr>
        <a:xfrm>
          <a:off x="5171193" y="4050896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 dirty="0" err="1"/>
            <a:t>Throw</a:t>
          </a:r>
          <a:r>
            <a:rPr lang="de-DE" sz="1000" b="0" i="0" kern="1200" dirty="0"/>
            <a:t> </a:t>
          </a:r>
          <a:r>
            <a:rPr lang="de-DE" sz="1000" b="0" i="0" kern="1200" dirty="0" err="1"/>
            <a:t>expressions</a:t>
          </a:r>
          <a:endParaRPr lang="de-DE" sz="1000" kern="1200" dirty="0"/>
        </a:p>
      </dsp:txBody>
      <dsp:txXfrm>
        <a:off x="5326808" y="4206511"/>
        <a:ext cx="751375" cy="751375"/>
      </dsp:txXfrm>
    </dsp:sp>
    <dsp:sp modelId="{2F43D679-F242-4E62-A3EF-2846E95CC763}">
      <dsp:nvSpPr>
        <dsp:cNvPr id="0" name=""/>
        <dsp:cNvSpPr/>
      </dsp:nvSpPr>
      <dsp:spPr>
        <a:xfrm rot="5400000">
          <a:off x="3800261" y="3879984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58169" y="3861518"/>
        <a:ext cx="58727" cy="58727"/>
      </dsp:txXfrm>
    </dsp:sp>
    <dsp:sp modelId="{B63F80C9-731A-4FD4-BD2B-C962233C730E}">
      <dsp:nvSpPr>
        <dsp:cNvPr id="0" name=""/>
        <dsp:cNvSpPr/>
      </dsp:nvSpPr>
      <dsp:spPr>
        <a:xfrm>
          <a:off x="3856230" y="4478154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 dirty="0"/>
            <a:t>Expression-</a:t>
          </a:r>
          <a:r>
            <a:rPr lang="de-DE" sz="1000" b="0" i="0" kern="1200" dirty="0" err="1"/>
            <a:t>bodied</a:t>
          </a:r>
          <a:endParaRPr lang="de-DE" sz="1000" kern="1200" dirty="0"/>
        </a:p>
      </dsp:txBody>
      <dsp:txXfrm>
        <a:off x="4011845" y="4633769"/>
        <a:ext cx="751375" cy="751375"/>
      </dsp:txXfrm>
    </dsp:sp>
    <dsp:sp modelId="{97D59475-616D-49A8-84D4-5C4216BEF314}">
      <dsp:nvSpPr>
        <dsp:cNvPr id="0" name=""/>
        <dsp:cNvSpPr/>
      </dsp:nvSpPr>
      <dsp:spPr>
        <a:xfrm rot="7560000">
          <a:off x="3142779" y="3666355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700687" y="3647890"/>
        <a:ext cx="58727" cy="58727"/>
      </dsp:txXfrm>
    </dsp:sp>
    <dsp:sp modelId="{6ABAB8B5-4219-4D29-AE8E-0A554E668E45}">
      <dsp:nvSpPr>
        <dsp:cNvPr id="0" name=""/>
        <dsp:cNvSpPr/>
      </dsp:nvSpPr>
      <dsp:spPr>
        <a:xfrm>
          <a:off x="2541266" y="4050896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0" i="0" kern="1200"/>
            <a:t>Async</a:t>
          </a:r>
          <a:r>
            <a:rPr lang="de-DE" sz="1000" b="0" i="0" kern="1200" dirty="0"/>
            <a:t> </a:t>
          </a:r>
          <a:endParaRPr lang="de-DE" sz="1000" kern="1200" dirty="0"/>
        </a:p>
      </dsp:txBody>
      <dsp:txXfrm>
        <a:off x="2696881" y="4206511"/>
        <a:ext cx="751375" cy="751375"/>
      </dsp:txXfrm>
    </dsp:sp>
    <dsp:sp modelId="{5F1A899A-0926-418D-AFED-AFCF86ADE91D}">
      <dsp:nvSpPr>
        <dsp:cNvPr id="0" name=""/>
        <dsp:cNvSpPr/>
      </dsp:nvSpPr>
      <dsp:spPr>
        <a:xfrm rot="14009382">
          <a:off x="3154067" y="1872092"/>
          <a:ext cx="1150315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50315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700467" y="1854232"/>
        <a:ext cx="57515" cy="57515"/>
      </dsp:txXfrm>
    </dsp:sp>
    <dsp:sp modelId="{B26A58EB-40C4-413E-9F1A-2091097C89E9}">
      <dsp:nvSpPr>
        <dsp:cNvPr id="0" name=""/>
        <dsp:cNvSpPr/>
      </dsp:nvSpPr>
      <dsp:spPr>
        <a:xfrm>
          <a:off x="2539614" y="462370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Pattern </a:t>
          </a:r>
          <a:r>
            <a:rPr lang="de-DE" sz="1000" kern="1200" dirty="0" err="1"/>
            <a:t>Matching</a:t>
          </a:r>
          <a:endParaRPr lang="de-DE" sz="1000" kern="1200" dirty="0"/>
        </a:p>
      </dsp:txBody>
      <dsp:txXfrm>
        <a:off x="2695229" y="617985"/>
        <a:ext cx="751375" cy="751375"/>
      </dsp:txXfrm>
    </dsp:sp>
    <dsp:sp modelId="{135AE4A5-C6C8-47F3-83D3-704816922430}">
      <dsp:nvSpPr>
        <dsp:cNvPr id="0" name=""/>
        <dsp:cNvSpPr/>
      </dsp:nvSpPr>
      <dsp:spPr>
        <a:xfrm rot="11880000">
          <a:off x="2736433" y="2415751"/>
          <a:ext cx="117454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7454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294341" y="2397285"/>
        <a:ext cx="58727" cy="58727"/>
      </dsp:txXfrm>
    </dsp:sp>
    <dsp:sp modelId="{849114A2-B28C-45B3-AD6A-3BAED4563D53}">
      <dsp:nvSpPr>
        <dsp:cNvPr id="0" name=""/>
        <dsp:cNvSpPr/>
      </dsp:nvSpPr>
      <dsp:spPr>
        <a:xfrm>
          <a:off x="1728575" y="1549688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/>
            <a:t>Destruction</a:t>
          </a:r>
          <a:endParaRPr lang="de-DE" sz="1000" kern="1200" dirty="0"/>
        </a:p>
      </dsp:txBody>
      <dsp:txXfrm>
        <a:off x="1884190" y="1705303"/>
        <a:ext cx="751375" cy="751375"/>
      </dsp:txXfrm>
    </dsp:sp>
    <dsp:sp modelId="{544AF436-FA70-4387-9CB4-4D46D24A4C16}">
      <dsp:nvSpPr>
        <dsp:cNvPr id="0" name=""/>
        <dsp:cNvSpPr/>
      </dsp:nvSpPr>
      <dsp:spPr>
        <a:xfrm rot="9824598">
          <a:off x="2788719" y="3065645"/>
          <a:ext cx="1110963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110963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316427" y="3048769"/>
        <a:ext cx="55548" cy="55548"/>
      </dsp:txXfrm>
    </dsp:sp>
    <dsp:sp modelId="{73490E02-9832-40F5-A9F5-AA43A99931F9}">
      <dsp:nvSpPr>
        <dsp:cNvPr id="0" name=""/>
        <dsp:cNvSpPr/>
      </dsp:nvSpPr>
      <dsp:spPr>
        <a:xfrm>
          <a:off x="1769566" y="2849476"/>
          <a:ext cx="1062605" cy="10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/>
            <a:t>Tuples</a:t>
          </a:r>
          <a:endParaRPr lang="de-DE" sz="1000" kern="1200" dirty="0"/>
        </a:p>
      </dsp:txBody>
      <dsp:txXfrm>
        <a:off x="1925181" y="3005091"/>
        <a:ext cx="751375" cy="7513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371952">
          <a:off x="457181" y="721458"/>
          <a:ext cx="221736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36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2506" y="731829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9627" y="84823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8958" y="877565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371952">
          <a:off x="457181" y="721458"/>
          <a:ext cx="221736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36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2506" y="731829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9627" y="84823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8958" y="877565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371952">
          <a:off x="457181" y="721458"/>
          <a:ext cx="221736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36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2506" y="731829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9627" y="84823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8958" y="877565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1172937" y="1136933"/>
          <a:ext cx="534445" cy="534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?</a:t>
          </a:r>
          <a:endParaRPr lang="de-DE" sz="2400" b="1" kern="1200" dirty="0"/>
        </a:p>
      </dsp:txBody>
      <dsp:txXfrm>
        <a:off x="1251205" y="1215201"/>
        <a:ext cx="377909" cy="377909"/>
      </dsp:txXfrm>
    </dsp:sp>
    <dsp:sp modelId="{3E7978EE-0E7A-4A4E-9927-412B9197CB26}">
      <dsp:nvSpPr>
        <dsp:cNvPr id="0" name=""/>
        <dsp:cNvSpPr/>
      </dsp:nvSpPr>
      <dsp:spPr>
        <a:xfrm rot="16200000">
          <a:off x="1144496" y="824570"/>
          <a:ext cx="59132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91327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425376" y="826486"/>
        <a:ext cx="29566" cy="29566"/>
      </dsp:txXfrm>
    </dsp:sp>
    <dsp:sp modelId="{9E2F31CE-EA58-4243-B91D-E26D426B4C67}">
      <dsp:nvSpPr>
        <dsp:cNvPr id="0" name=""/>
        <dsp:cNvSpPr/>
      </dsp:nvSpPr>
      <dsp:spPr>
        <a:xfrm>
          <a:off x="1172937" y="11160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0" i="0" kern="1200" dirty="0" smtClean="0"/>
            <a:t> </a:t>
          </a:r>
          <a:endParaRPr lang="de-DE" sz="2200" kern="1200" dirty="0"/>
        </a:p>
      </dsp:txBody>
      <dsp:txXfrm>
        <a:off x="1251205" y="89428"/>
        <a:ext cx="377909" cy="377909"/>
      </dsp:txXfrm>
    </dsp:sp>
    <dsp:sp modelId="{0A91618C-13AD-4389-A001-4163CCD57DAF}">
      <dsp:nvSpPr>
        <dsp:cNvPr id="0" name=""/>
        <dsp:cNvSpPr/>
      </dsp:nvSpPr>
      <dsp:spPr>
        <a:xfrm rot="18360000">
          <a:off x="1475352" y="932071"/>
          <a:ext cx="59132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91327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56233" y="933988"/>
        <a:ext cx="29566" cy="29566"/>
      </dsp:txXfrm>
    </dsp:sp>
    <dsp:sp modelId="{461C2BE0-26F1-4F23-A7D9-D0FAFDB191D1}">
      <dsp:nvSpPr>
        <dsp:cNvPr id="0" name=""/>
        <dsp:cNvSpPr/>
      </dsp:nvSpPr>
      <dsp:spPr>
        <a:xfrm>
          <a:off x="1834649" y="226164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>
        <a:off x="1912917" y="304432"/>
        <a:ext cx="377909" cy="377909"/>
      </dsp:txXfrm>
    </dsp:sp>
    <dsp:sp modelId="{2A0AE4B6-05AC-4A57-A034-7DF394856AA1}">
      <dsp:nvSpPr>
        <dsp:cNvPr id="0" name=""/>
        <dsp:cNvSpPr/>
      </dsp:nvSpPr>
      <dsp:spPr>
        <a:xfrm rot="20520000">
          <a:off x="1679833" y="1213514"/>
          <a:ext cx="59132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91327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60713" y="1215431"/>
        <a:ext cx="29566" cy="29566"/>
      </dsp:txXfrm>
    </dsp:sp>
    <dsp:sp modelId="{C6EFAD83-7E39-4E95-9308-43DD36091B85}">
      <dsp:nvSpPr>
        <dsp:cNvPr id="0" name=""/>
        <dsp:cNvSpPr/>
      </dsp:nvSpPr>
      <dsp:spPr>
        <a:xfrm>
          <a:off x="2243610" y="789050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0" i="0" kern="1200" dirty="0" smtClean="0"/>
            <a:t> </a:t>
          </a:r>
          <a:endParaRPr lang="de-DE" sz="2200" kern="1200" dirty="0"/>
        </a:p>
      </dsp:txBody>
      <dsp:txXfrm>
        <a:off x="2321878" y="867318"/>
        <a:ext cx="377909" cy="377909"/>
      </dsp:txXfrm>
    </dsp:sp>
    <dsp:sp modelId="{13ED69F7-3EA3-40D1-9737-891438A13DBF}">
      <dsp:nvSpPr>
        <dsp:cNvPr id="0" name=""/>
        <dsp:cNvSpPr/>
      </dsp:nvSpPr>
      <dsp:spPr>
        <a:xfrm rot="1080000">
          <a:off x="1679833" y="1561397"/>
          <a:ext cx="59132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91327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60713" y="1563314"/>
        <a:ext cx="29566" cy="29566"/>
      </dsp:txXfrm>
    </dsp:sp>
    <dsp:sp modelId="{B02FE770-5578-4185-91A3-5685F4C4F712}">
      <dsp:nvSpPr>
        <dsp:cNvPr id="0" name=""/>
        <dsp:cNvSpPr/>
      </dsp:nvSpPr>
      <dsp:spPr>
        <a:xfrm>
          <a:off x="2243610" y="1484816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0" i="0" kern="1200" dirty="0" smtClean="0"/>
            <a:t> </a:t>
          </a:r>
          <a:endParaRPr lang="de-DE" sz="2200" kern="1200" dirty="0"/>
        </a:p>
      </dsp:txBody>
      <dsp:txXfrm>
        <a:off x="2321878" y="1563084"/>
        <a:ext cx="377909" cy="377909"/>
      </dsp:txXfrm>
    </dsp:sp>
    <dsp:sp modelId="{2F43D679-F242-4E62-A3EF-2846E95CC763}">
      <dsp:nvSpPr>
        <dsp:cNvPr id="0" name=""/>
        <dsp:cNvSpPr/>
      </dsp:nvSpPr>
      <dsp:spPr>
        <a:xfrm rot="3240000">
          <a:off x="1475352" y="1842841"/>
          <a:ext cx="59132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91327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756233" y="1844757"/>
        <a:ext cx="29566" cy="29566"/>
      </dsp:txXfrm>
    </dsp:sp>
    <dsp:sp modelId="{B63F80C9-731A-4FD4-BD2B-C962233C730E}">
      <dsp:nvSpPr>
        <dsp:cNvPr id="0" name=""/>
        <dsp:cNvSpPr/>
      </dsp:nvSpPr>
      <dsp:spPr>
        <a:xfrm>
          <a:off x="1834649" y="2047702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0" i="0" kern="1200" dirty="0" smtClean="0"/>
            <a:t> </a:t>
          </a:r>
          <a:endParaRPr lang="de-DE" sz="2200" kern="1200" dirty="0"/>
        </a:p>
      </dsp:txBody>
      <dsp:txXfrm>
        <a:off x="1912917" y="2125970"/>
        <a:ext cx="377909" cy="377909"/>
      </dsp:txXfrm>
    </dsp:sp>
    <dsp:sp modelId="{97D59475-616D-49A8-84D4-5C4216BEF314}">
      <dsp:nvSpPr>
        <dsp:cNvPr id="0" name=""/>
        <dsp:cNvSpPr/>
      </dsp:nvSpPr>
      <dsp:spPr>
        <a:xfrm rot="5371952">
          <a:off x="1149071" y="1950340"/>
          <a:ext cx="591361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91361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429968" y="1952256"/>
        <a:ext cx="29568" cy="29568"/>
      </dsp:txXfrm>
    </dsp:sp>
    <dsp:sp modelId="{6ABAB8B5-4219-4D29-AE8E-0A554E668E45}">
      <dsp:nvSpPr>
        <dsp:cNvPr id="0" name=""/>
        <dsp:cNvSpPr/>
      </dsp:nvSpPr>
      <dsp:spPr>
        <a:xfrm>
          <a:off x="1182122" y="2262702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0" i="0" kern="1200" dirty="0" smtClean="0"/>
            <a:t> </a:t>
          </a:r>
          <a:endParaRPr lang="de-DE" sz="2200" kern="1200" dirty="0"/>
        </a:p>
      </dsp:txBody>
      <dsp:txXfrm>
        <a:off x="1260390" y="2340970"/>
        <a:ext cx="377909" cy="377909"/>
      </dsp:txXfrm>
    </dsp:sp>
    <dsp:sp modelId="{5F1A899A-0926-418D-AFED-AFCF86ADE91D}">
      <dsp:nvSpPr>
        <dsp:cNvPr id="0" name=""/>
        <dsp:cNvSpPr/>
      </dsp:nvSpPr>
      <dsp:spPr>
        <a:xfrm rot="11849382">
          <a:off x="619541" y="1220121"/>
          <a:ext cx="579135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79135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894631" y="1222343"/>
        <a:ext cx="28956" cy="28956"/>
      </dsp:txXfrm>
    </dsp:sp>
    <dsp:sp modelId="{B26A58EB-40C4-413E-9F1A-2091097C89E9}">
      <dsp:nvSpPr>
        <dsp:cNvPr id="0" name=""/>
        <dsp:cNvSpPr/>
      </dsp:nvSpPr>
      <dsp:spPr>
        <a:xfrm>
          <a:off x="110836" y="802264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 </a:t>
          </a:r>
          <a:endParaRPr lang="de-DE" sz="2200" kern="1200" dirty="0"/>
        </a:p>
      </dsp:txBody>
      <dsp:txXfrm>
        <a:off x="189104" y="880532"/>
        <a:ext cx="377909" cy="377909"/>
      </dsp:txXfrm>
    </dsp:sp>
    <dsp:sp modelId="{A85D8567-C985-4593-9189-C6E296DECEE0}">
      <dsp:nvSpPr>
        <dsp:cNvPr id="0" name=""/>
        <dsp:cNvSpPr/>
      </dsp:nvSpPr>
      <dsp:spPr>
        <a:xfrm rot="14009382">
          <a:off x="819320" y="939936"/>
          <a:ext cx="579135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79135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094409" y="942157"/>
        <a:ext cx="28956" cy="28956"/>
      </dsp:txXfrm>
    </dsp:sp>
    <dsp:sp modelId="{6C4EEBA2-3819-4E26-9754-56F2CA308CEA}">
      <dsp:nvSpPr>
        <dsp:cNvPr id="0" name=""/>
        <dsp:cNvSpPr/>
      </dsp:nvSpPr>
      <dsp:spPr>
        <a:xfrm>
          <a:off x="510393" y="241892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 </a:t>
          </a:r>
          <a:endParaRPr lang="de-DE" sz="2200" kern="1200" dirty="0"/>
        </a:p>
      </dsp:txBody>
      <dsp:txXfrm>
        <a:off x="588661" y="320160"/>
        <a:ext cx="377909" cy="377909"/>
      </dsp:txXfrm>
    </dsp:sp>
    <dsp:sp modelId="{135AE4A5-C6C8-47F3-83D3-704816922430}">
      <dsp:nvSpPr>
        <dsp:cNvPr id="0" name=""/>
        <dsp:cNvSpPr/>
      </dsp:nvSpPr>
      <dsp:spPr>
        <a:xfrm rot="7468189">
          <a:off x="843115" y="1842459"/>
          <a:ext cx="569363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69363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1113563" y="1844925"/>
        <a:ext cx="28468" cy="28468"/>
      </dsp:txXfrm>
    </dsp:sp>
    <dsp:sp modelId="{849114A2-B28C-45B3-AD6A-3BAED4563D53}">
      <dsp:nvSpPr>
        <dsp:cNvPr id="0" name=""/>
        <dsp:cNvSpPr/>
      </dsp:nvSpPr>
      <dsp:spPr>
        <a:xfrm>
          <a:off x="548212" y="2046940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 </a:t>
          </a:r>
          <a:endParaRPr lang="de-DE" sz="2200" kern="1200" dirty="0"/>
        </a:p>
      </dsp:txBody>
      <dsp:txXfrm>
        <a:off x="626480" y="2125208"/>
        <a:ext cx="377909" cy="377909"/>
      </dsp:txXfrm>
    </dsp:sp>
    <dsp:sp modelId="{544AF436-FA70-4387-9CB4-4D46D24A4C16}">
      <dsp:nvSpPr>
        <dsp:cNvPr id="0" name=""/>
        <dsp:cNvSpPr/>
      </dsp:nvSpPr>
      <dsp:spPr>
        <a:xfrm rot="9549565">
          <a:off x="620604" y="1587315"/>
          <a:ext cx="589087" cy="33399"/>
        </a:xfrm>
        <a:custGeom>
          <a:avLst/>
          <a:gdLst/>
          <a:ahLst/>
          <a:cxnLst/>
          <a:rect l="0" t="0" r="0" b="0"/>
          <a:pathLst>
            <a:path>
              <a:moveTo>
                <a:pt x="0" y="16699"/>
              </a:moveTo>
              <a:lnTo>
                <a:pt x="589087" y="16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900420" y="1589287"/>
        <a:ext cx="29454" cy="29454"/>
      </dsp:txXfrm>
    </dsp:sp>
    <dsp:sp modelId="{73490E02-9832-40F5-A9F5-AA43A99931F9}">
      <dsp:nvSpPr>
        <dsp:cNvPr id="0" name=""/>
        <dsp:cNvSpPr/>
      </dsp:nvSpPr>
      <dsp:spPr>
        <a:xfrm>
          <a:off x="122913" y="1536651"/>
          <a:ext cx="534445" cy="534445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 </a:t>
          </a:r>
          <a:endParaRPr lang="de-DE" sz="2200" kern="1200" dirty="0"/>
        </a:p>
      </dsp:txBody>
      <dsp:txXfrm>
        <a:off x="201181" y="1614919"/>
        <a:ext cx="377909" cy="377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400000">
          <a:off x="455465" y="721459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731830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6184" y="848236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877567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400000">
          <a:off x="455465" y="721459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731830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6184" y="848236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877567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400000">
          <a:off x="455465" y="721459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731830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6184" y="848236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877567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400000">
          <a:off x="455465" y="721459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731830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6184" y="848236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877567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400000">
          <a:off x="455465" y="721459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731830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6184" y="848236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877567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371952">
          <a:off x="457181" y="721458"/>
          <a:ext cx="221736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36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2506" y="731829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9627" y="848234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8958" y="877565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371952">
          <a:off x="457181" y="721458"/>
          <a:ext cx="221736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36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2506" y="731829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9627" y="84823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8958" y="877565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66184" y="42622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/>
            <a:t>C# 7</a:t>
          </a:r>
        </a:p>
      </dsp:txBody>
      <dsp:txXfrm>
        <a:off x="495515" y="455555"/>
        <a:ext cx="141625" cy="141625"/>
      </dsp:txXfrm>
    </dsp:sp>
    <dsp:sp modelId="{3E7978EE-0E7A-4A4E-9927-412B9197CB26}">
      <dsp:nvSpPr>
        <dsp:cNvPr id="0" name=""/>
        <dsp:cNvSpPr/>
      </dsp:nvSpPr>
      <dsp:spPr>
        <a:xfrm rot="16200000">
          <a:off x="455465" y="29944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0784" y="309818"/>
        <a:ext cx="11086" cy="11086"/>
      </dsp:txXfrm>
    </dsp:sp>
    <dsp:sp modelId="{9E2F31CE-EA58-4243-B91D-E26D426B4C67}">
      <dsp:nvSpPr>
        <dsp:cNvPr id="0" name=""/>
        <dsp:cNvSpPr/>
      </dsp:nvSpPr>
      <dsp:spPr>
        <a:xfrm>
          <a:off x="466184" y="421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5515" y="33543"/>
        <a:ext cx="141625" cy="141625"/>
      </dsp:txXfrm>
    </dsp:sp>
    <dsp:sp modelId="{0A91618C-13AD-4389-A001-4163CCD57DAF}">
      <dsp:nvSpPr>
        <dsp:cNvPr id="0" name=""/>
        <dsp:cNvSpPr/>
      </dsp:nvSpPr>
      <dsp:spPr>
        <a:xfrm rot="18360000">
          <a:off x="579492" y="339745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350117"/>
        <a:ext cx="11086" cy="11086"/>
      </dsp:txXfrm>
    </dsp:sp>
    <dsp:sp modelId="{461C2BE0-26F1-4F23-A7D9-D0FAFDB191D1}">
      <dsp:nvSpPr>
        <dsp:cNvPr id="0" name=""/>
        <dsp:cNvSpPr/>
      </dsp:nvSpPr>
      <dsp:spPr>
        <a:xfrm>
          <a:off x="714236" y="84809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743567" y="114140"/>
        <a:ext cx="141625" cy="141625"/>
      </dsp:txXfrm>
    </dsp:sp>
    <dsp:sp modelId="{2A0AE4B6-05AC-4A57-A034-7DF394856AA1}">
      <dsp:nvSpPr>
        <dsp:cNvPr id="0" name=""/>
        <dsp:cNvSpPr/>
      </dsp:nvSpPr>
      <dsp:spPr>
        <a:xfrm rot="20520000">
          <a:off x="656144" y="445248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455620"/>
        <a:ext cx="11086" cy="11086"/>
      </dsp:txXfrm>
    </dsp:sp>
    <dsp:sp modelId="{C6EFAD83-7E39-4E95-9308-43DD36091B85}">
      <dsp:nvSpPr>
        <dsp:cNvPr id="0" name=""/>
        <dsp:cNvSpPr/>
      </dsp:nvSpPr>
      <dsp:spPr>
        <a:xfrm>
          <a:off x="867541" y="295815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325146"/>
        <a:ext cx="141625" cy="141625"/>
      </dsp:txXfrm>
    </dsp:sp>
    <dsp:sp modelId="{13ED69F7-3EA3-40D1-9737-891438A13DBF}">
      <dsp:nvSpPr>
        <dsp:cNvPr id="0" name=""/>
        <dsp:cNvSpPr/>
      </dsp:nvSpPr>
      <dsp:spPr>
        <a:xfrm rot="1080000">
          <a:off x="656144" y="575657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761463" y="586029"/>
        <a:ext cx="11086" cy="11086"/>
      </dsp:txXfrm>
    </dsp:sp>
    <dsp:sp modelId="{B02FE770-5578-4185-91A3-5685F4C4F712}">
      <dsp:nvSpPr>
        <dsp:cNvPr id="0" name=""/>
        <dsp:cNvSpPr/>
      </dsp:nvSpPr>
      <dsp:spPr>
        <a:xfrm>
          <a:off x="867541" y="556632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896872" y="585963"/>
        <a:ext cx="141625" cy="141625"/>
      </dsp:txXfrm>
    </dsp:sp>
    <dsp:sp modelId="{2F43D679-F242-4E62-A3EF-2846E95CC763}">
      <dsp:nvSpPr>
        <dsp:cNvPr id="0" name=""/>
        <dsp:cNvSpPr/>
      </dsp:nvSpPr>
      <dsp:spPr>
        <a:xfrm rot="3240000">
          <a:off x="579492" y="681160"/>
          <a:ext cx="22172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2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684811" y="691532"/>
        <a:ext cx="11086" cy="11086"/>
      </dsp:txXfrm>
    </dsp:sp>
    <dsp:sp modelId="{B63F80C9-731A-4FD4-BD2B-C962233C730E}">
      <dsp:nvSpPr>
        <dsp:cNvPr id="0" name=""/>
        <dsp:cNvSpPr/>
      </dsp:nvSpPr>
      <dsp:spPr>
        <a:xfrm>
          <a:off x="714236" y="767638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743567" y="796969"/>
        <a:ext cx="141625" cy="141625"/>
      </dsp:txXfrm>
    </dsp:sp>
    <dsp:sp modelId="{97D59475-616D-49A8-84D4-5C4216BEF314}">
      <dsp:nvSpPr>
        <dsp:cNvPr id="0" name=""/>
        <dsp:cNvSpPr/>
      </dsp:nvSpPr>
      <dsp:spPr>
        <a:xfrm rot="5371952">
          <a:off x="457181" y="721458"/>
          <a:ext cx="221736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1736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>
        <a:off x="562506" y="731829"/>
        <a:ext cx="11086" cy="11086"/>
      </dsp:txXfrm>
    </dsp:sp>
    <dsp:sp modelId="{6ABAB8B5-4219-4D29-AE8E-0A554E668E45}">
      <dsp:nvSpPr>
        <dsp:cNvPr id="0" name=""/>
        <dsp:cNvSpPr/>
      </dsp:nvSpPr>
      <dsp:spPr>
        <a:xfrm>
          <a:off x="469627" y="848234"/>
          <a:ext cx="200287" cy="200287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i="0" kern="1200" dirty="0" smtClean="0"/>
            <a:t> </a:t>
          </a:r>
          <a:endParaRPr lang="de-DE" sz="800" kern="1200" dirty="0"/>
        </a:p>
      </dsp:txBody>
      <dsp:txXfrm>
        <a:off x="498958" y="877565"/>
        <a:ext cx="141625" cy="141625"/>
      </dsp:txXfrm>
    </dsp:sp>
    <dsp:sp modelId="{5F1A899A-0926-418D-AFED-AFCF86ADE91D}">
      <dsp:nvSpPr>
        <dsp:cNvPr id="0" name=""/>
        <dsp:cNvSpPr/>
      </dsp:nvSpPr>
      <dsp:spPr>
        <a:xfrm rot="11849382">
          <a:off x="258679" y="447725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1827" y="458211"/>
        <a:ext cx="10857" cy="10857"/>
      </dsp:txXfrm>
    </dsp:sp>
    <dsp:sp modelId="{B26A58EB-40C4-413E-9F1A-2091097C89E9}">
      <dsp:nvSpPr>
        <dsp:cNvPr id="0" name=""/>
        <dsp:cNvSpPr/>
      </dsp:nvSpPr>
      <dsp:spPr>
        <a:xfrm>
          <a:off x="68040" y="300768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97371" y="330099"/>
        <a:ext cx="141625" cy="141625"/>
      </dsp:txXfrm>
    </dsp:sp>
    <dsp:sp modelId="{A85D8567-C985-4593-9189-C6E296DECEE0}">
      <dsp:nvSpPr>
        <dsp:cNvPr id="0" name=""/>
        <dsp:cNvSpPr/>
      </dsp:nvSpPr>
      <dsp:spPr>
        <a:xfrm rot="14009382">
          <a:off x="333569" y="342693"/>
          <a:ext cx="217153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7153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36717" y="353179"/>
        <a:ext cx="10857" cy="10857"/>
      </dsp:txXfrm>
    </dsp:sp>
    <dsp:sp modelId="{6C4EEBA2-3819-4E26-9754-56F2CA308CEA}">
      <dsp:nvSpPr>
        <dsp:cNvPr id="0" name=""/>
        <dsp:cNvSpPr/>
      </dsp:nvSpPr>
      <dsp:spPr>
        <a:xfrm>
          <a:off x="217819" y="90705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47150" y="120036"/>
        <a:ext cx="141625" cy="141625"/>
      </dsp:txXfrm>
    </dsp:sp>
    <dsp:sp modelId="{135AE4A5-C6C8-47F3-83D3-704816922430}">
      <dsp:nvSpPr>
        <dsp:cNvPr id="0" name=""/>
        <dsp:cNvSpPr/>
      </dsp:nvSpPr>
      <dsp:spPr>
        <a:xfrm rot="7468189">
          <a:off x="342489" y="681017"/>
          <a:ext cx="213490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13490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443897" y="691595"/>
        <a:ext cx="10674" cy="10674"/>
      </dsp:txXfrm>
    </dsp:sp>
    <dsp:sp modelId="{849114A2-B28C-45B3-AD6A-3BAED4563D53}">
      <dsp:nvSpPr>
        <dsp:cNvPr id="0" name=""/>
        <dsp:cNvSpPr/>
      </dsp:nvSpPr>
      <dsp:spPr>
        <a:xfrm>
          <a:off x="231996" y="767353"/>
          <a:ext cx="200287" cy="20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1327" y="796684"/>
        <a:ext cx="141625" cy="141625"/>
      </dsp:txXfrm>
    </dsp:sp>
    <dsp:sp modelId="{544AF436-FA70-4387-9CB4-4D46D24A4C16}">
      <dsp:nvSpPr>
        <dsp:cNvPr id="0" name=""/>
        <dsp:cNvSpPr/>
      </dsp:nvSpPr>
      <dsp:spPr>
        <a:xfrm rot="9549565">
          <a:off x="259077" y="585373"/>
          <a:ext cx="220884" cy="31829"/>
        </a:xfrm>
        <a:custGeom>
          <a:avLst/>
          <a:gdLst/>
          <a:ahLst/>
          <a:cxnLst/>
          <a:rect l="0" t="0" r="0" b="0"/>
          <a:pathLst>
            <a:path>
              <a:moveTo>
                <a:pt x="0" y="15914"/>
              </a:moveTo>
              <a:lnTo>
                <a:pt x="220884" y="15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" kern="1200"/>
        </a:p>
      </dsp:txBody>
      <dsp:txXfrm rot="10800000">
        <a:off x="363997" y="595765"/>
        <a:ext cx="11044" cy="11044"/>
      </dsp:txXfrm>
    </dsp:sp>
    <dsp:sp modelId="{73490E02-9832-40F5-A9F5-AA43A99931F9}">
      <dsp:nvSpPr>
        <dsp:cNvPr id="0" name=""/>
        <dsp:cNvSpPr/>
      </dsp:nvSpPr>
      <dsp:spPr>
        <a:xfrm>
          <a:off x="72567" y="576064"/>
          <a:ext cx="200287" cy="200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01898" y="605395"/>
        <a:ext cx="141625" cy="14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CDDF-6686-4A05-A2D2-E5560BC5499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948D3-85C5-4743-9A31-7816B454BB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18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https://github.com/dotnet/roslyn/issues/98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948D3-85C5-4743-9A31-7816B454BBE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3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they don't require you to allocate a delegate to hold them. Not only does this reduce memory pressure, it also allows the function to be in-lined by the compiler.</a:t>
            </a:r>
          </a:p>
          <a:p>
            <a:r>
              <a:rPr lang="en-US" dirty="0"/>
              <a:t>Secondly, they don't require you to allocate an object when creating a closure. Instead it just has access to the local variables. Again, this improves performance by reducing GC pressure.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948D3-85C5-4743-9A31-7816B454BBE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2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9" name="Rechteck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10" name="Rechteck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11" name="Rechteck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12" name="Rechteck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15" name="Gerader Verbinde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2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51440" tIns="25720" rIns="51440" bIns="25720" numCol="1" anchor="t" anchorCtr="0" compatLnSpc="1">
            <a:prstTxWarp prst="textNoShape">
              <a:avLst/>
            </a:prstTxWarp>
          </a:bodyPr>
          <a:lstStyle/>
          <a:p>
            <a:endParaRPr lang="de-DE" sz="76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1977" y="1600205"/>
            <a:ext cx="6248400" cy="2680127"/>
          </a:xfrm>
        </p:spPr>
        <p:txBody>
          <a:bodyPr>
            <a:noAutofit/>
          </a:bodyPr>
          <a:lstStyle>
            <a:lvl1pPr>
              <a:defRPr sz="2279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1976" y="4344920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1">
                <a:solidFill>
                  <a:schemeClr val="tx1"/>
                </a:solidFill>
              </a:defRPr>
            </a:lvl1pPr>
            <a:lvl2pPr marL="19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8" name="Rechteck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10" name="Rechteck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1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38587" tIns="19293" rIns="38587" bIns="19293" numCol="1" anchor="t" anchorCtr="0" compatLnSpc="1">
            <a:prstTxWarp prst="textNoShape">
              <a:avLst/>
            </a:prstTxWarp>
          </a:bodyPr>
          <a:lstStyle/>
          <a:p>
            <a:endParaRPr lang="de-DE" sz="760" noProof="0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99273" y="685800"/>
            <a:ext cx="5887983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20" name="Rechteck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24" name="Rechteck 23"/>
          <p:cNvSpPr/>
          <p:nvPr/>
        </p:nvSpPr>
        <p:spPr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21" name="Rechteck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51440" tIns="25720" rIns="51440" bIns="25720" numCol="1" anchor="t" anchorCtr="0" compatLnSpc="1">
            <a:prstTxWarp prst="textNoShape">
              <a:avLst/>
            </a:prstTxWarp>
          </a:bodyPr>
          <a:lstStyle/>
          <a:p>
            <a:endParaRPr lang="de-DE" sz="760" noProof="0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27" name="Rechteck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28" name="Rechteck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29" name="Rechteck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30" name="Rechteck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9274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2279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9275" y="4260001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1">
                <a:solidFill>
                  <a:schemeClr val="tx1"/>
                </a:solidFill>
              </a:defRPr>
            </a:lvl1pPr>
            <a:lvl2pPr marL="19293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86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79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73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66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597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52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462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8946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1182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1182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 baseline="0"/>
            </a:lvl6pPr>
            <a:lvl7pPr>
              <a:defRPr sz="760" baseline="0"/>
            </a:lvl7pPr>
            <a:lvl8pPr>
              <a:defRPr sz="760" baseline="0"/>
            </a:lvl8pPr>
            <a:lvl9pPr>
              <a:defRPr sz="76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5389" y="177805"/>
            <a:ext cx="7339012" cy="1239837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013" b="0" cap="all" baseline="0"/>
            </a:lvl1pPr>
            <a:lvl2pPr marL="192932" indent="0">
              <a:buNone/>
              <a:defRPr sz="844" b="1"/>
            </a:lvl2pPr>
            <a:lvl3pPr marL="385865" indent="0">
              <a:buNone/>
              <a:defRPr sz="760" b="1"/>
            </a:lvl3pPr>
            <a:lvl4pPr marL="578798" indent="0">
              <a:buNone/>
              <a:defRPr sz="675" b="1"/>
            </a:lvl4pPr>
            <a:lvl5pPr marL="771731" indent="0">
              <a:buNone/>
              <a:defRPr sz="675" b="1"/>
            </a:lvl5pPr>
            <a:lvl6pPr marL="964664" indent="0">
              <a:buNone/>
              <a:defRPr sz="675" b="1"/>
            </a:lvl6pPr>
            <a:lvl7pPr marL="1157597" indent="0">
              <a:buNone/>
              <a:defRPr sz="675" b="1"/>
            </a:lvl7pPr>
            <a:lvl8pPr marL="1350529" indent="0">
              <a:buNone/>
              <a:defRPr sz="675" b="1"/>
            </a:lvl8pPr>
            <a:lvl9pPr marL="1543462" indent="0">
              <a:buNone/>
              <a:defRPr sz="675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95388" y="2514711"/>
            <a:ext cx="3611880" cy="3657493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 baseline="0"/>
            </a:lvl8pPr>
            <a:lvl9pPr>
              <a:defRPr sz="675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19295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013" b="0" cap="all" baseline="0"/>
            </a:lvl1pPr>
            <a:lvl2pPr marL="192932" indent="0">
              <a:buNone/>
              <a:defRPr sz="844" b="1"/>
            </a:lvl2pPr>
            <a:lvl3pPr marL="385865" indent="0">
              <a:buNone/>
              <a:defRPr sz="760" b="1"/>
            </a:lvl3pPr>
            <a:lvl4pPr marL="578798" indent="0">
              <a:buNone/>
              <a:defRPr sz="675" b="1"/>
            </a:lvl4pPr>
            <a:lvl5pPr marL="771731" indent="0">
              <a:buNone/>
              <a:defRPr sz="675" b="1"/>
            </a:lvl5pPr>
            <a:lvl6pPr marL="964664" indent="0">
              <a:buNone/>
              <a:defRPr sz="675" b="1"/>
            </a:lvl6pPr>
            <a:lvl7pPr marL="1157597" indent="0">
              <a:buNone/>
              <a:defRPr sz="675" b="1"/>
            </a:lvl7pPr>
            <a:lvl8pPr marL="1350529" indent="0">
              <a:buNone/>
              <a:defRPr sz="675" b="1"/>
            </a:lvl8pPr>
            <a:lvl9pPr marL="1543462" indent="0">
              <a:buNone/>
              <a:defRPr sz="675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19295" y="2514600"/>
            <a:ext cx="3615107" cy="3655568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9" name="Rechteck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1182" b="0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1182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 baseline="0"/>
            </a:lvl8pPr>
            <a:lvl9pPr>
              <a:defRPr sz="76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844">
                <a:solidFill>
                  <a:schemeClr val="bg1"/>
                </a:solidFill>
              </a:defRPr>
            </a:lvl1pPr>
            <a:lvl2pPr marL="192932" indent="0">
              <a:buNone/>
              <a:defRPr sz="506"/>
            </a:lvl2pPr>
            <a:lvl3pPr marL="385865" indent="0">
              <a:buNone/>
              <a:defRPr sz="422"/>
            </a:lvl3pPr>
            <a:lvl4pPr marL="578798" indent="0">
              <a:buNone/>
              <a:defRPr sz="380"/>
            </a:lvl4pPr>
            <a:lvl5pPr marL="771731" indent="0">
              <a:buNone/>
              <a:defRPr sz="380"/>
            </a:lvl5pPr>
            <a:lvl6pPr marL="964664" indent="0">
              <a:buNone/>
              <a:defRPr sz="380"/>
            </a:lvl6pPr>
            <a:lvl7pPr marL="1157597" indent="0">
              <a:buNone/>
              <a:defRPr sz="380"/>
            </a:lvl7pPr>
            <a:lvl8pPr marL="1350529" indent="0">
              <a:buNone/>
              <a:defRPr sz="380"/>
            </a:lvl8pPr>
            <a:lvl9pPr marL="1543462" indent="0">
              <a:buNone/>
              <a:defRPr sz="38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8" name="Rechteck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9" name="Rechteck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1182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82"/>
            </a:lvl1pPr>
            <a:lvl2pPr marL="192932" indent="0">
              <a:buNone/>
              <a:defRPr sz="1182"/>
            </a:lvl2pPr>
            <a:lvl3pPr marL="385865" indent="0">
              <a:buNone/>
              <a:defRPr sz="1013"/>
            </a:lvl3pPr>
            <a:lvl4pPr marL="578798" indent="0">
              <a:buNone/>
              <a:defRPr sz="844"/>
            </a:lvl4pPr>
            <a:lvl5pPr marL="771731" indent="0">
              <a:buNone/>
              <a:defRPr sz="844"/>
            </a:lvl5pPr>
            <a:lvl6pPr marL="964664" indent="0">
              <a:buNone/>
              <a:defRPr sz="844"/>
            </a:lvl6pPr>
            <a:lvl7pPr marL="1157597" indent="0">
              <a:buNone/>
              <a:defRPr sz="844"/>
            </a:lvl7pPr>
            <a:lvl8pPr marL="1350529" indent="0">
              <a:buNone/>
              <a:defRPr sz="844"/>
            </a:lvl8pPr>
            <a:lvl9pPr marL="1543462" indent="0">
              <a:buNone/>
              <a:defRPr sz="844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844">
                <a:solidFill>
                  <a:schemeClr val="tx1"/>
                </a:solidFill>
              </a:defRPr>
            </a:lvl1pPr>
            <a:lvl2pPr marL="192932" indent="0">
              <a:buNone/>
              <a:defRPr sz="506"/>
            </a:lvl2pPr>
            <a:lvl3pPr marL="385865" indent="0">
              <a:buNone/>
              <a:defRPr sz="422"/>
            </a:lvl3pPr>
            <a:lvl4pPr marL="578798" indent="0">
              <a:buNone/>
              <a:defRPr sz="380"/>
            </a:lvl4pPr>
            <a:lvl5pPr marL="771731" indent="0">
              <a:buNone/>
              <a:defRPr sz="380"/>
            </a:lvl5pPr>
            <a:lvl6pPr marL="964664" indent="0">
              <a:buNone/>
              <a:defRPr sz="380"/>
            </a:lvl6pPr>
            <a:lvl7pPr marL="1157597" indent="0">
              <a:buNone/>
              <a:defRPr sz="380"/>
            </a:lvl7pPr>
            <a:lvl8pPr marL="1350529" indent="0">
              <a:buNone/>
              <a:defRPr sz="380"/>
            </a:lvl8pPr>
            <a:lvl9pPr marL="1543462" indent="0">
              <a:buNone/>
              <a:defRPr sz="38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lvl="0" algn="ctr"/>
            <a:endParaRPr lang="de-DE" sz="760" noProof="0" dirty="0"/>
          </a:p>
        </p:txBody>
      </p:sp>
      <p:sp>
        <p:nvSpPr>
          <p:cNvPr id="8" name="Rechteck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40" tIns="25720" rIns="51440" bIns="25720" rtlCol="0" anchor="ctr"/>
          <a:lstStyle/>
          <a:p>
            <a:pPr algn="ctr"/>
            <a:endParaRPr lang="de-DE" sz="760" noProof="0" dirty="0"/>
          </a:p>
        </p:txBody>
      </p:sp>
      <p:sp>
        <p:nvSpPr>
          <p:cNvPr id="13" name="Rechteck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60" noProof="0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1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38587" tIns="19293" rIns="38587" bIns="19293" numCol="1" anchor="t" anchorCtr="0" compatLnSpc="1">
            <a:prstTxWarp prst="textNoShape">
              <a:avLst/>
            </a:prstTxWarp>
          </a:bodyPr>
          <a:lstStyle/>
          <a:p>
            <a:endParaRPr lang="de-DE" sz="760" noProof="0" dirty="0"/>
          </a:p>
        </p:txBody>
      </p:sp>
      <p:cxnSp>
        <p:nvCxnSpPr>
          <p:cNvPr id="16" name="Gerader Verbinde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95389" y="177805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886200" y="6356356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95F1C2A9-D711-4C4F-AFA9-DBDEE985AAED}" type="datetimeFigureOut">
              <a:rPr lang="de-DE" smtClean="0"/>
              <a:t>25.01.2017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48241" y="6356356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77201" y="6356356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DB95432-309D-4D64-ACDE-E8A771AB43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13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85865" rtl="0" eaLnBrk="1" latinLnBrk="0" hangingPunct="1">
        <a:lnSpc>
          <a:spcPct val="90000"/>
        </a:lnSpc>
        <a:spcBef>
          <a:spcPct val="0"/>
        </a:spcBef>
        <a:buNone/>
        <a:defRPr sz="152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04183" indent="-104183" algn="l" defTabSz="385865" rtl="0" eaLnBrk="1" latinLnBrk="0" hangingPunct="1">
        <a:lnSpc>
          <a:spcPct val="90000"/>
        </a:lnSpc>
        <a:spcBef>
          <a:spcPts val="591"/>
        </a:spcBef>
        <a:buFont typeface="Euphemia" pitchFamily="34" charset="0"/>
        <a:buChar char="›"/>
        <a:defRPr sz="1182" kern="1200">
          <a:solidFill>
            <a:schemeClr val="tx1"/>
          </a:solidFill>
          <a:latin typeface="+mn-lt"/>
          <a:ea typeface="+mn-ea"/>
          <a:cs typeface="+mn-cs"/>
        </a:defRPr>
      </a:lvl1pPr>
      <a:lvl2pPr marL="258530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–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12877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›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567222" indent="-104183" algn="l" defTabSz="385865" rtl="0" eaLnBrk="1" latinLnBrk="0" hangingPunct="1">
        <a:lnSpc>
          <a:spcPct val="90000"/>
        </a:lnSpc>
        <a:spcBef>
          <a:spcPts val="254"/>
        </a:spcBef>
        <a:buFont typeface="Arial" pitchFamily="34" charset="0"/>
        <a:buChar char="–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21568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›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875915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–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030261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›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184606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–"/>
        <a:defRPr sz="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8953" indent="-104183" algn="l" defTabSz="385865" rtl="0" eaLnBrk="1" latinLnBrk="0" hangingPunct="1">
        <a:lnSpc>
          <a:spcPct val="90000"/>
        </a:lnSpc>
        <a:spcBef>
          <a:spcPts val="254"/>
        </a:spcBef>
        <a:buFont typeface="Euphemia" pitchFamily="34" charset="0"/>
        <a:buChar char="›"/>
        <a:defRPr sz="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932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865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798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731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664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597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29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462" algn="l" defTabSz="38586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5.D8B8A3F0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37874" y="2888941"/>
            <a:ext cx="4878542" cy="756083"/>
          </a:xfrm>
        </p:spPr>
        <p:txBody>
          <a:bodyPr/>
          <a:lstStyle/>
          <a:p>
            <a:r>
              <a:rPr lang="de-DE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de-DE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</a:t>
            </a:r>
            <a:r>
              <a:rPr lang="de-DE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C# 7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88224" y="6165304"/>
            <a:ext cx="1728192" cy="540060"/>
          </a:xfrm>
        </p:spPr>
        <p:txBody>
          <a:bodyPr/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Bassam Alugili</a:t>
            </a:r>
          </a:p>
          <a:p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25.01.2017</a:t>
            </a:r>
          </a:p>
        </p:txBody>
      </p:sp>
      <p:sp>
        <p:nvSpPr>
          <p:cNvPr id="5" name="Rechteck 4"/>
          <p:cNvSpPr/>
          <p:nvPr/>
        </p:nvSpPr>
        <p:spPr>
          <a:xfrm>
            <a:off x="2699792" y="2605262"/>
            <a:ext cx="6591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80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800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508481" y="2132856"/>
            <a:ext cx="6172200" cy="81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tokens improve readability for numeric constants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446856"/>
            <a:ext cx="55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0b1001_1010_1001_0100;</a:t>
            </a:r>
          </a:p>
          <a:p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hex = 0x1c_a0_41_fe;</a:t>
            </a:r>
          </a:p>
          <a:p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= 1_00.99_9e-1_000;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600200" y="-2738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Digits Separators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4173867722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hteck 21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925706" y="3212977"/>
            <a:ext cx="6174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OutOldStyle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Ugly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formality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tmpInt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tmpInt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variables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547664" y="1970838"/>
            <a:ext cx="4176464" cy="52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de-DE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variablie</a:t>
            </a:r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700167824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94702" y="2060848"/>
            <a:ext cx="6172200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 functions inside other functions to limit their scope and visibility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memory pressure</a:t>
            </a:r>
          </a:p>
          <a:p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02021266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6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44824"/>
            <a:ext cx="2650331" cy="3500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40" y="3307920"/>
            <a:ext cx="44489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 1, 2, 3, 4, 5};</a:t>
            </a:r>
          </a:p>
          <a:p>
            <a:r>
              <a:rPr lang="de-DE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arrayParam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de-DE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arrayParam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(array, 1);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526171825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4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600200" y="2204864"/>
            <a:ext cx="6172200" cy="3042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throw exceptions in code constructs that previously were not allowed because throw was a statement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coalescing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Expression-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bodied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898640475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601670" y="2536608"/>
            <a:ext cx="6172200" cy="218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# 6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expression-bodied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Finalizers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Indexers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Expression-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bodied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257376723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601670" y="2618910"/>
            <a:ext cx="6172200" cy="253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custom return types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ValueTask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the very scenario </a:t>
            </a:r>
          </a:p>
          <a:p>
            <a:pPr marL="0" indent="0"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950804936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id:image002.png@01D2756D.D8B8A3F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481211" cy="20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006169238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26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182" y="3452455"/>
            <a:ext cx="735423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de-DE" sz="1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Old C# Style</a:t>
            </a:r>
            <a:endParaRPr lang="de-DE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tuple =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&gt;(1, 2);</a:t>
            </a:r>
          </a:p>
          <a:p>
            <a:endParaRPr lang="de-DE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&gt;(1, 20);</a:t>
            </a: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sum.Item1;</a:t>
            </a: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sum.Item2;</a:t>
            </a: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$"item1 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{sum.Item1}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item2 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{sum.Item2}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);a</a:t>
            </a:r>
          </a:p>
          <a:p>
            <a:endParaRPr lang="de-DE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de-DE" sz="1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C# 7 Style</a:t>
            </a:r>
            <a:endParaRPr lang="de-DE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tupleNew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(1, 2);</a:t>
            </a:r>
          </a:p>
          <a:p>
            <a:endParaRPr lang="de-DE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sumNew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(first: 1, count: 20);</a:t>
            </a:r>
          </a:p>
          <a:p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300" b="1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</a:t>
            </a:r>
            <a:r>
              <a:rPr lang="de-DE" sz="13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sumNew.first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3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3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sumNew.count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13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hteck 5"/>
          <p:cNvSpPr/>
          <p:nvPr/>
        </p:nvSpPr>
        <p:spPr>
          <a:xfrm>
            <a:off x="1619672" y="1196752"/>
            <a:ext cx="566437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a data structure that has a specific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sequence of elements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ValueTuple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565106"/>
              </p:ext>
            </p:extLst>
          </p:nvPr>
        </p:nvGraphicFramePr>
        <p:xfrm>
          <a:off x="7772400" y="21388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83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450250" y="2996952"/>
            <a:ext cx="4498014" cy="702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Destruction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75782491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24744"/>
            <a:ext cx="7560840" cy="51125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Hitory</a:t>
            </a: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reasons</a:t>
            </a:r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Binary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Literals and Digit Separators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Throw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Expression-bodied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Destruction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Tuples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584659" y="-2738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485900" y="1915452"/>
            <a:ext cx="3374132" cy="2977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(similar to a `switch` statement that works on the “shape” of the data, for example its type, rather than just the value)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patterns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patterns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 patterns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5966" y="1905213"/>
            <a:ext cx="45545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  // C# 6</a:t>
            </a:r>
            <a:endParaRPr lang="de-D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cSharpOld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cSharpOld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de-DE" sz="15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uses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endParaRPr lang="de-D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</a:p>
          <a:p>
            <a:endParaRPr lang="de-D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// C# 7</a:t>
            </a:r>
            <a:endParaRPr lang="de-D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cSharpOld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uses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strTmp</a:t>
            </a:r>
            <a:endParaRPr lang="de-D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  <a:endParaRPr lang="de-DE" sz="1500" dirty="0"/>
          </a:p>
        </p:txBody>
      </p:sp>
      <p:sp>
        <p:nvSpPr>
          <p:cNvPr id="5" name="Rechteck 4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008108860"/>
              </p:ext>
            </p:extLst>
          </p:nvPr>
        </p:nvGraphicFramePr>
        <p:xfrm>
          <a:off x="7740352" y="5733256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anguagelog.ldc.upenn.edu/myl/AnyQues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7632767" cy="24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832235138"/>
              </p:ext>
            </p:extLst>
          </p:nvPr>
        </p:nvGraphicFramePr>
        <p:xfrm>
          <a:off x="3275856" y="476672"/>
          <a:ext cx="288032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hteck 3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25" y="1628800"/>
            <a:ext cx="7563631" cy="4348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7095" y="2413820"/>
            <a:ext cx="2085918" cy="14542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~72..2007</a:t>
            </a:r>
          </a:p>
          <a:p>
            <a:pPr algn="ctr"/>
            <a:endParaRPr lang="en-US" sz="225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2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Imperative </a:t>
            </a:r>
            <a:r>
              <a:rPr lang="en-US" sz="225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 perfect</a:t>
            </a:r>
            <a:endParaRPr lang="en-US" sz="225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3313" y="2824717"/>
            <a:ext cx="4229828" cy="180049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2007… until the next computer generation</a:t>
            </a:r>
          </a:p>
          <a:p>
            <a:pPr algn="ctr"/>
            <a:r>
              <a:rPr lang="en-US" sz="22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Functional Programming is better.</a:t>
            </a:r>
          </a:p>
          <a:p>
            <a:pPr algn="ctr"/>
            <a:r>
              <a:rPr lang="en-US" sz="225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Quantencomputer</a:t>
            </a:r>
            <a:r>
              <a:rPr lang="en-US" sz="22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 rot="3245337">
            <a:off x="467901" y="4368034"/>
            <a:ext cx="3037087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Physical Limitations. </a:t>
            </a:r>
          </a:p>
        </p:txBody>
      </p:sp>
      <p:sp>
        <p:nvSpPr>
          <p:cNvPr id="10" name="Rechteck 9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Generation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6"/>
          <p:cNvSpPr/>
          <p:nvPr/>
        </p:nvSpPr>
        <p:spPr>
          <a:xfrm>
            <a:off x="6723962" y="3506820"/>
            <a:ext cx="1171575" cy="1007269"/>
          </a:xfrm>
          <a:prstGeom prst="hexag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Google web services</a:t>
            </a:r>
            <a:endParaRPr lang="de-DE" sz="1000" dirty="0"/>
          </a:p>
        </p:txBody>
      </p:sp>
      <p:sp>
        <p:nvSpPr>
          <p:cNvPr id="5" name="Sechseck 7"/>
          <p:cNvSpPr/>
          <p:nvPr/>
        </p:nvSpPr>
        <p:spPr>
          <a:xfrm>
            <a:off x="6437858" y="4864046"/>
            <a:ext cx="1171575" cy="1007269"/>
          </a:xfrm>
          <a:prstGeom prst="hexag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Amazon web services</a:t>
            </a:r>
            <a:endParaRPr lang="de-DE" sz="1000" dirty="0"/>
          </a:p>
        </p:txBody>
      </p:sp>
      <p:sp>
        <p:nvSpPr>
          <p:cNvPr id="6" name="Sechseck 8"/>
          <p:cNvSpPr/>
          <p:nvPr/>
        </p:nvSpPr>
        <p:spPr>
          <a:xfrm>
            <a:off x="4247964" y="1920479"/>
            <a:ext cx="1171575" cy="1007269"/>
          </a:xfrm>
          <a:prstGeom prst="hexag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NoName</a:t>
            </a:r>
            <a:r>
              <a:rPr lang="en-US" sz="1000" dirty="0"/>
              <a:t> web services</a:t>
            </a:r>
            <a:endParaRPr lang="de-DE" sz="1000" dirty="0"/>
          </a:p>
        </p:txBody>
      </p:sp>
      <p:sp>
        <p:nvSpPr>
          <p:cNvPr id="7" name="Sechseck 9"/>
          <p:cNvSpPr/>
          <p:nvPr/>
        </p:nvSpPr>
        <p:spPr>
          <a:xfrm>
            <a:off x="6246186" y="1948400"/>
            <a:ext cx="1171575" cy="1007269"/>
          </a:xfrm>
          <a:prstGeom prst="hexag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Microsoft web services</a:t>
            </a:r>
            <a:endParaRPr lang="de-DE" sz="1000" dirty="0"/>
          </a:p>
        </p:txBody>
      </p:sp>
      <p:sp>
        <p:nvSpPr>
          <p:cNvPr id="8" name="Sechseck 10"/>
          <p:cNvSpPr/>
          <p:nvPr/>
        </p:nvSpPr>
        <p:spPr>
          <a:xfrm>
            <a:off x="4247964" y="3506820"/>
            <a:ext cx="1171575" cy="1007269"/>
          </a:xfrm>
          <a:prstGeom prst="hexag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My Company</a:t>
            </a:r>
            <a:endParaRPr lang="de-DE" sz="1000" dirty="0"/>
          </a:p>
        </p:txBody>
      </p:sp>
      <p:sp>
        <p:nvSpPr>
          <p:cNvPr id="9" name="Sechseck 11"/>
          <p:cNvSpPr/>
          <p:nvPr/>
        </p:nvSpPr>
        <p:spPr>
          <a:xfrm>
            <a:off x="2289386" y="3518250"/>
            <a:ext cx="1171575" cy="1007269"/>
          </a:xfrm>
          <a:prstGeom prst="hexag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My </a:t>
            </a:r>
          </a:p>
          <a:p>
            <a:pPr algn="ctr"/>
            <a:r>
              <a:rPr lang="en-US" sz="1000" dirty="0"/>
              <a:t>web services</a:t>
            </a:r>
            <a:endParaRPr lang="de-DE" sz="1000" dirty="0"/>
          </a:p>
        </p:txBody>
      </p:sp>
      <p:cxnSp>
        <p:nvCxnSpPr>
          <p:cNvPr id="12" name="Gerade Verbindung mit Pfeil 16"/>
          <p:cNvCxnSpPr>
            <a:cxnSpLocks/>
          </p:cNvCxnSpPr>
          <p:nvPr/>
        </p:nvCxnSpPr>
        <p:spPr>
          <a:xfrm flipV="1">
            <a:off x="5279637" y="2672916"/>
            <a:ext cx="1074562" cy="1081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ylinder 17"/>
          <p:cNvSpPr/>
          <p:nvPr/>
        </p:nvSpPr>
        <p:spPr>
          <a:xfrm>
            <a:off x="4131781" y="5072096"/>
            <a:ext cx="378042" cy="486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Zylinder 18"/>
          <p:cNvSpPr/>
          <p:nvPr/>
        </p:nvSpPr>
        <p:spPr>
          <a:xfrm>
            <a:off x="5199233" y="5065240"/>
            <a:ext cx="577509" cy="75711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21" name="Gerade Verbindung mit Pfeil 16"/>
          <p:cNvCxnSpPr>
            <a:cxnSpLocks/>
            <a:stCxn id="8" idx="0"/>
            <a:endCxn id="4" idx="3"/>
          </p:cNvCxnSpPr>
          <p:nvPr/>
        </p:nvCxnSpPr>
        <p:spPr>
          <a:xfrm>
            <a:off x="5419539" y="4010454"/>
            <a:ext cx="13044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16"/>
          <p:cNvCxnSpPr>
            <a:cxnSpLocks/>
          </p:cNvCxnSpPr>
          <p:nvPr/>
        </p:nvCxnSpPr>
        <p:spPr>
          <a:xfrm>
            <a:off x="5292080" y="4262272"/>
            <a:ext cx="1278143" cy="83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Verbinder: gewinkelt 29"/>
          <p:cNvCxnSpPr>
            <a:endCxn id="19" idx="1"/>
          </p:cNvCxnSpPr>
          <p:nvPr/>
        </p:nvCxnSpPr>
        <p:spPr>
          <a:xfrm rot="16200000" flipH="1">
            <a:off x="4977663" y="4554915"/>
            <a:ext cx="551153" cy="4694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Verbinder: gewinkelt 31"/>
          <p:cNvCxnSpPr>
            <a:cxnSpLocks/>
          </p:cNvCxnSpPr>
          <p:nvPr/>
        </p:nvCxnSpPr>
        <p:spPr>
          <a:xfrm rot="5400000">
            <a:off x="4209119" y="4637206"/>
            <a:ext cx="546575" cy="3232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cxnSpLocks/>
          </p:cNvCxnSpPr>
          <p:nvPr/>
        </p:nvCxnSpPr>
        <p:spPr>
          <a:xfrm flipV="1">
            <a:off x="3460962" y="4016168"/>
            <a:ext cx="787003" cy="11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4833751" y="2927748"/>
            <a:ext cx="12571" cy="579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1547664" y="369903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1385646" y="401045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1547664" y="434710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Generation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26" name="Rechteck 25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54894"/>
            <a:ext cx="7054260" cy="548664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83768" y="6467374"/>
            <a:ext cx="5764950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50" u="sng" dirty="0">
                <a:solidFill>
                  <a:schemeClr val="tx2"/>
                </a:solidFill>
              </a:rPr>
              <a:t>Source :https://hblok.net/storage_data/storage_memory_prices-2013-02.png</a:t>
            </a:r>
          </a:p>
        </p:txBody>
      </p:sp>
      <p:sp>
        <p:nvSpPr>
          <p:cNvPr id="6" name="Rechteck 5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00200" y="-2738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98" y="2330878"/>
            <a:ext cx="5913038" cy="275430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372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rechts 5"/>
          <p:cNvSpPr/>
          <p:nvPr/>
        </p:nvSpPr>
        <p:spPr>
          <a:xfrm>
            <a:off x="1321238" y="3526217"/>
            <a:ext cx="6318702" cy="37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Time</a:t>
            </a:r>
          </a:p>
        </p:txBody>
      </p:sp>
      <p:pic>
        <p:nvPicPr>
          <p:cNvPr id="7" name="Grafik 6" descr="Erdkugel Europa-Afrik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57940" y="2939123"/>
            <a:ext cx="685800" cy="685800"/>
          </a:xfrm>
          <a:prstGeom prst="rect">
            <a:avLst/>
          </a:prstGeom>
        </p:spPr>
      </p:pic>
      <p:pic>
        <p:nvPicPr>
          <p:cNvPr id="8" name="Grafik 7" descr="Kopf mit Zahnräder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97635" y="2939123"/>
            <a:ext cx="685800" cy="685800"/>
          </a:xfrm>
          <a:prstGeom prst="rect">
            <a:avLst/>
          </a:prstGeom>
        </p:spPr>
      </p:pic>
      <p:pic>
        <p:nvPicPr>
          <p:cNvPr id="9" name="Grafik 8" descr="Atom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83435" y="2899112"/>
            <a:ext cx="685800" cy="685800"/>
          </a:xfrm>
          <a:prstGeom prst="rect">
            <a:avLst/>
          </a:prstGeom>
        </p:spPr>
      </p:pic>
      <p:pic>
        <p:nvPicPr>
          <p:cNvPr id="1026" name="Picture 2" descr="Misc Tutorial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95" y="3940859"/>
            <a:ext cx="860394" cy="86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Computer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180566" y="2844629"/>
            <a:ext cx="685800" cy="685800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a/Greek_lc_lamda_thin.svg/240px-Greek_lc_lamda_thin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66" y="4722783"/>
            <a:ext cx="346044" cy="57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63426-2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91" y="3941523"/>
            <a:ext cx="743998" cy="7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reviews.123rf.com/images/yupiramos/yupiramos1306/yupiramos130601412/20500157-worker-icons-over-white-background-vector-illustration-Stock-Vecto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91" y="2417260"/>
            <a:ext cx="1219312" cy="110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openclipart.org/image/2400px/svg_to_png/190313/computer-simp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24" y="2832534"/>
            <a:ext cx="776269" cy="63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6072897" y="2024844"/>
            <a:ext cx="769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</a:p>
        </p:txBody>
      </p:sp>
      <p:sp>
        <p:nvSpPr>
          <p:cNvPr id="15" name="Rechteck 14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47114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556792"/>
            <a:ext cx="7590033" cy="468052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endParaRPr lang="de-DE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204038837"/>
              </p:ext>
            </p:extLst>
          </p:nvPr>
        </p:nvGraphicFramePr>
        <p:xfrm>
          <a:off x="467544" y="980728"/>
          <a:ext cx="877506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/>
          <p:cNvSpPr/>
          <p:nvPr/>
        </p:nvSpPr>
        <p:spPr>
          <a:xfrm>
            <a:off x="467544" y="6177498"/>
            <a:ext cx="49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de-DE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600200" y="-205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# 7 Features</a:t>
            </a:r>
          </a:p>
        </p:txBody>
      </p:sp>
    </p:spTree>
    <p:extLst>
      <p:ext uri="{BB962C8B-B14F-4D97-AF65-F5344CB8AC3E}">
        <p14:creationId xmlns:p14="http://schemas.microsoft.com/office/powerpoint/2010/main" val="24886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2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sign2" id="{C24F9C4D-4E80-4B05-9929-3DC83137FF9F}" vid="{AFAF7999-79C5-4201-94F3-8B983056D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Design2</Template>
  <TotalTime>0</TotalTime>
  <Words>781</Words>
  <Application>Microsoft Office PowerPoint</Application>
  <PresentationFormat>Bildschirmpräsentation (4:3)</PresentationFormat>
  <Paragraphs>283</Paragraphs>
  <Slides>21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Design2</vt:lpstr>
      <vt:lpstr>Deep Dive in C# 7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STRATEC Biomedical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 new features</dc:title>
  <dc:creator>Alugili, Bassam [B.Alugili@stratec.com]</dc:creator>
  <cp:lastModifiedBy>Alugili, Bassam</cp:lastModifiedBy>
  <cp:revision>292</cp:revision>
  <dcterms:created xsi:type="dcterms:W3CDTF">2016-08-22T15:09:45Z</dcterms:created>
  <dcterms:modified xsi:type="dcterms:W3CDTF">2017-01-25T08:44:08Z</dcterms:modified>
</cp:coreProperties>
</file>