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wIh9H69Y8MtAVGC7CYm+dLjw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55fb1e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d55fb1e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18a210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f118a210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8d7e43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ad8d7e43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79eef2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79eef2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1ca3fd4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9d1ca3fd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55fb1e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ad55fb1e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55fb1e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ad55fb1e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18a210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118a210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f00ac1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aef00ac1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1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Name:KAJA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L JEWANI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184750" y="1174375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13525" y="1895375"/>
            <a:ext cx="3761400" cy="1662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Web </a:t>
            </a:r>
            <a:r>
              <a:rPr lang="en" sz="1600">
                <a:solidFill>
                  <a:srgbClr val="980000"/>
                </a:solidFill>
              </a:rPr>
              <a:t>Development</a:t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Member1 : </a:t>
            </a:r>
            <a:r>
              <a:rPr lang="en" sz="1600">
                <a:solidFill>
                  <a:srgbClr val="980000"/>
                </a:solidFill>
              </a:rPr>
              <a:t>MANISH MAKHIJA</a:t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Member2: RINK</a:t>
            </a:r>
            <a:r>
              <a:rPr lang="en" sz="1600">
                <a:solidFill>
                  <a:srgbClr val="980000"/>
                </a:solidFill>
              </a:rPr>
              <a:t>I </a:t>
            </a: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TEJWANI</a:t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Member3: VANITA DARYANI</a:t>
            </a:r>
            <a:endParaRPr b="0" i="0" sz="16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204700" y="185159"/>
            <a:ext cx="757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Review 1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`</a:t>
            </a: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38200" y="1189963"/>
            <a:ext cx="60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SCHOOL MANAGEMENT SYSTEM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55fb1eb7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32" name="Google Shape;132;gad55fb1eb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74875"/>
            <a:ext cx="8839201" cy="33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18a21094_0_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Pending work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8" name="Google Shape;138;gf118a21094_0_1"/>
          <p:cNvSpPr txBox="1"/>
          <p:nvPr/>
        </p:nvSpPr>
        <p:spPr>
          <a:xfrm>
            <a:off x="1236900" y="1702250"/>
            <a:ext cx="7053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1.Classrooms and </a:t>
            </a: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facilities</a:t>
            </a: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 are incomplete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2.Teacher login and student login is complete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8d7e4390_1_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4" name="Google Shape;144;gad8d7e4390_1_1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ad8d7e4390_1_1"/>
          <p:cNvSpPr txBox="1"/>
          <p:nvPr/>
        </p:nvSpPr>
        <p:spPr>
          <a:xfrm flipH="1" rot="10800000">
            <a:off x="107575" y="4215250"/>
            <a:ext cx="58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ad8d7e4390_1_1"/>
          <p:cNvSpPr txBox="1"/>
          <p:nvPr/>
        </p:nvSpPr>
        <p:spPr>
          <a:xfrm>
            <a:off x="200425" y="1762050"/>
            <a:ext cx="5632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Automation of these process makes the school administration effortless thereby ensuring the smooth functioning of the school.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Helpful to perform paperless work and manage all data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Provides easy, accurate, unambiguous and faster data access.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ad8d7e4390_1_1"/>
          <p:cNvSpPr txBox="1"/>
          <p:nvPr/>
        </p:nvSpPr>
        <p:spPr>
          <a:xfrm>
            <a:off x="6344550" y="4268700"/>
            <a:ext cx="56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79eef2e5_0_12"/>
          <p:cNvSpPr txBox="1"/>
          <p:nvPr>
            <p:ph type="title"/>
          </p:nvPr>
        </p:nvSpPr>
        <p:spPr>
          <a:xfrm>
            <a:off x="423275" y="2645075"/>
            <a:ext cx="85206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chemeClr val="dk1"/>
                </a:highlight>
              </a:rPr>
              <a:t>THANK    YOU</a:t>
            </a:r>
            <a:endParaRPr i="1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25" y="1291450"/>
            <a:ext cx="77637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 Introduction to the project </a:t>
            </a:r>
            <a:endParaRPr sz="1900"/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 Problem Statement</a:t>
            </a:r>
            <a:endParaRPr sz="1900"/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Objectives of the project </a:t>
            </a:r>
            <a:endParaRPr sz="1900"/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Requirements of the system (Hardware, software) 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ER diagram of the proposed system 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Front End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Expected output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Gantt Chart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Pending work</a:t>
            </a:r>
            <a:endParaRPr sz="1900">
              <a:solidFill>
                <a:schemeClr val="dk1"/>
              </a:solidFill>
            </a:endParaRPr>
          </a:p>
          <a:p>
            <a:pPr indent="-3810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Conclusion 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3"/>
          <p:cNvSpPr txBox="1"/>
          <p:nvPr>
            <p:ph idx="4294967295" type="body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Maintaining and keeping track of school administrative activities is not an easy process in the fast-growing world. It requires hard work and often it is time-consuming.</a:t>
            </a:r>
            <a:endParaRPr i="1"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To better perform the school administrative activities of educational institute and to assure parents the real-time progress and security of their children, educational institutes utilizes School Management software nowadays.</a:t>
            </a:r>
            <a:endParaRPr i="1"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1ca3fd49_0_45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g9d1ca3fd49_0_45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g9d1ca3fd49_0_4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9d1ca3fd49_0_45"/>
          <p:cNvSpPr txBox="1"/>
          <p:nvPr>
            <p:ph idx="4294967295" type="body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" sz="1900">
                <a:highlight>
                  <a:schemeClr val="lt1"/>
                </a:highlight>
              </a:rPr>
              <a:t>School Management System application  offers many features that help to enhan</a:t>
            </a:r>
            <a:r>
              <a:rPr i="1" lang="en" sz="1900">
                <a:highlight>
                  <a:schemeClr val="lt1"/>
                </a:highlight>
              </a:rPr>
              <a:t>ce the performance of schools with minimum efforts. School Management software does it by avoiding the manual paper works and automation of many academic and administrative activities that saves a lot of time.</a:t>
            </a:r>
            <a:endParaRPr i="1"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40000" y="308563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idx="4294967295" type="body"/>
          </p:nvPr>
        </p:nvSpPr>
        <p:spPr>
          <a:xfrm>
            <a:off x="0" y="1314163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Management and Online Payment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17600" y="3806138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174625" y="2079013"/>
            <a:ext cx="4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310050" y="1696188"/>
            <a:ext cx="3000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To provide Student Information to teachers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Parent has access on child's activities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Attendance  Management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Report Cards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Fee Management and Online Payment</a:t>
            </a:r>
            <a:endParaRPr i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55fb1eb7_0_9"/>
          <p:cNvSpPr txBox="1"/>
          <p:nvPr>
            <p:ph type="title"/>
          </p:nvPr>
        </p:nvSpPr>
        <p:spPr>
          <a:xfrm>
            <a:off x="311725" y="222650"/>
            <a:ext cx="8520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Requirements of the system (Hardware, software)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5" name="Google Shape;105;gad55fb1eb7_0_9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1900">
                <a:latin typeface="Roboto"/>
                <a:ea typeface="Roboto"/>
                <a:cs typeface="Roboto"/>
                <a:sym typeface="Roboto"/>
              </a:rPr>
              <a:t>Hardware: Ram 8 GB</a:t>
            </a:r>
            <a:endParaRPr b="1"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1900">
                <a:latin typeface="Roboto"/>
                <a:ea typeface="Roboto"/>
                <a:cs typeface="Roboto"/>
                <a:sym typeface="Roboto"/>
              </a:rPr>
              <a:t> Processor:AMD A12-9700P RADEON R7  10 compute cores 4C+6G                                        2.50 GHZ</a:t>
            </a:r>
            <a:endParaRPr b="1"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1900">
                <a:latin typeface="Roboto"/>
                <a:ea typeface="Roboto"/>
                <a:cs typeface="Roboto"/>
                <a:sym typeface="Roboto"/>
              </a:rPr>
              <a:t>Software: Windows version 10</a:t>
            </a:r>
            <a:endParaRPr b="1"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</a:t>
            </a: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hh</a:t>
            </a:r>
            <a:endParaRPr b="0" i="0" sz="19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0" i="0" sz="19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55fb1eb7_0_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ER diagram of the proposed system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1" name="Google Shape;111;gad55fb1eb7_0_15"/>
          <p:cNvSpPr txBox="1"/>
          <p:nvPr/>
        </p:nvSpPr>
        <p:spPr>
          <a:xfrm>
            <a:off x="716700" y="17413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ad55fb1eb7_0_15"/>
          <p:cNvSpPr txBox="1"/>
          <p:nvPr/>
        </p:nvSpPr>
        <p:spPr>
          <a:xfrm>
            <a:off x="1215925" y="1936875"/>
            <a:ext cx="5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gad55fb1eb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00" y="0"/>
            <a:ext cx="7409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18a21094_0_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9" name="Google Shape;119;gf118a21094_0_5"/>
          <p:cNvSpPr txBox="1"/>
          <p:nvPr/>
        </p:nvSpPr>
        <p:spPr>
          <a:xfrm>
            <a:off x="391875" y="1396100"/>
            <a:ext cx="70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 SWINGS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f118a210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900" y="1796300"/>
            <a:ext cx="25622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f00ac110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Expected output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6" name="Google Shape;126;gaef00ac110_1_0"/>
          <p:cNvSpPr txBox="1"/>
          <p:nvPr/>
        </p:nvSpPr>
        <p:spPr>
          <a:xfrm>
            <a:off x="311725" y="1659550"/>
            <a:ext cx="7660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The major outputs of project are...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. Student's enquiry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• Class's enquiry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• Fee's enquiry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The project subjected to information, user accounts and Class details.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