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Communication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Oracle SCM Freshers</a:t>
            </a:r>
          </a:p>
          <a:p>
            <a:r>
              <a:t>Presented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Oracle projects, you'll document:</a:t>
            </a:r>
          </a:p>
          <a:p>
            <a:r>
              <a:t>- Configurations (OM/INV setups)</a:t>
            </a:r>
          </a:p>
          <a:p>
            <a:r>
              <a:t>- Test cases &amp; results (SIT/UAT)</a:t>
            </a:r>
          </a:p>
          <a:p>
            <a:r>
              <a:t>- Issue logs or RCA (Root Cause Analysis)</a:t>
            </a:r>
          </a:p>
          <a:p>
            <a:r>
              <a:t>- Training/User manuals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Documentation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headings, tables, screenshots</a:t>
            </a:r>
          </a:p>
          <a:p>
            <a:r>
              <a:t>Keep content short and direct</a:t>
            </a:r>
          </a:p>
          <a:p>
            <a:r>
              <a:t>Follow templates (SOPs, configs, BRDs)</a:t>
            </a:r>
          </a:p>
          <a:p>
            <a:r>
              <a:t>Always update version numbers and authorship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UAT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Before: Just screenshots, no steps or results</a:t>
            </a:r>
          </a:p>
          <a:p>
            <a:r>
              <a:t>After: Structured table with steps, expected vs actual result, status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Copy-pasting without context</a:t>
            </a:r>
          </a:p>
          <a:p>
            <a:r>
              <a:t>❌ Sending vague updates</a:t>
            </a:r>
          </a:p>
          <a:p>
            <a:r>
              <a:t>❌ Ignoring formatting in documents</a:t>
            </a:r>
          </a:p>
          <a:p>
            <a:r>
              <a:t>❌ Not responding to emails/follow-ups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Oracle Freshers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communicate status updates</a:t>
            </a:r>
          </a:p>
          <a:p>
            <a:r>
              <a:t>Don’t be afraid to ask clarifying questions</a:t>
            </a:r>
          </a:p>
          <a:p>
            <a:r>
              <a:t>Keep documentation ready before meetings</a:t>
            </a:r>
          </a:p>
          <a:p>
            <a:r>
              <a:t>Observe how seniors write emails &amp; 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Clear, professional communication builds trust</a:t>
            </a:r>
          </a:p>
          <a:p>
            <a:r>
              <a:t>Email and documentation are daily activities</a:t>
            </a:r>
          </a:p>
          <a:p>
            <a:r>
              <a:t>Always review your work before sharing</a:t>
            </a:r>
          </a:p>
          <a:p>
            <a:r>
              <a:t>Stay organized, structured, and responsive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</a:t>
            </a:r>
          </a:p>
          <a:p>
            <a:r>
              <a:t>You can also share a Google Form for feedback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Reach out anytime for tips, reviews, or mentorship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Business Communication?</a:t>
            </a:r>
          </a:p>
          <a:p>
            <a:r>
              <a:t>Clear Communication in Oracle Projects</a:t>
            </a:r>
          </a:p>
          <a:p>
            <a:r>
              <a:t>Email Etiquette in IT Environments</a:t>
            </a:r>
          </a:p>
          <a:p>
            <a:r>
              <a:t>Documentation Standards in Oracle Projects</a:t>
            </a:r>
          </a:p>
          <a:p>
            <a:r>
              <a:t>Common Mistakes to Avoid</a:t>
            </a:r>
          </a:p>
          <a:p>
            <a:r>
              <a:t>Tips for Success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Business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Sharing information clearly and professionally in a corporate environment</a:t>
            </a:r>
          </a:p>
          <a:p>
            <a:r>
              <a:t>Includes: Written (emails, tickets, documents), Verbal (calls, meetings), Non-verbal (tone, body language)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 in Oracle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will interact with:</a:t>
            </a:r>
          </a:p>
          <a:p>
            <a:r>
              <a:t>- Team members</a:t>
            </a:r>
          </a:p>
          <a:p>
            <a:r>
              <a:t>- Functional/technical consultants</a:t>
            </a:r>
          </a:p>
          <a:p>
            <a:r>
              <a:t>- Business users or clients</a:t>
            </a:r>
          </a:p>
          <a:p>
            <a:r>
              <a:t>Miscommunication can delay projects or cause critical issues in Production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Clear Communication –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simple, clear language</a:t>
            </a:r>
          </a:p>
          <a:p>
            <a:r>
              <a:t>Structure your message: Intro → Detail → Action</a:t>
            </a:r>
          </a:p>
          <a:p>
            <a:r>
              <a:t>Always mention document IDs, SR numbers, or PO numbers</a:t>
            </a:r>
          </a:p>
          <a:p>
            <a:r>
              <a:t>Confirm understanding (e.g., “Just to confirm…”)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Bad vs Good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Bad: 'Can you check the issue?'</a:t>
            </a:r>
          </a:p>
          <a:p>
            <a:r>
              <a:t>Good: 'Hi [Name], can you please check the issue related to PO #12345? The approval is stuck at step 3. Screenshot attached.'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Etiquette in Oracle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Subject line: Should summarize purpose (e.g., 'Issue in OM Line Status – PO#12345')</a:t>
            </a:r>
          </a:p>
          <a:p>
            <a:r>
              <a:t>Greeting: Always include one ('Hi [Name],')</a:t>
            </a:r>
          </a:p>
          <a:p>
            <a:r>
              <a:t>Structure: Background → Current Status → Next Steps/Request</a:t>
            </a:r>
          </a:p>
          <a:p>
            <a:r>
              <a:t>Sign off: 'Thanks,' or 'Regards,'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Do’s and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Do:</a:t>
            </a:r>
          </a:p>
          <a:p>
            <a:r>
              <a:t>- Respond within SLA</a:t>
            </a:r>
          </a:p>
          <a:p>
            <a:r>
              <a:t>- Attach relevant logs/screenshots</a:t>
            </a:r>
          </a:p>
          <a:p>
            <a:r>
              <a:t>- Use bullet points for clarity</a:t>
            </a:r>
          </a:p>
          <a:p>
            <a:r>
              <a:t>Don’t:</a:t>
            </a:r>
          </a:p>
          <a:p>
            <a:r>
              <a:t>- Use WhatsApp-style short forms</a:t>
            </a:r>
          </a:p>
          <a:p>
            <a:r>
              <a:t>- Send without proofreading</a:t>
            </a:r>
          </a:p>
          <a:p>
            <a:r>
              <a:t>- CC unnecessary people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Oracle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of a well-structured email with subject, greeting, issue summary, action request, and polite sign-off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