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5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3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26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800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30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330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45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0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1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5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4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6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5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8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6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8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62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852" y="1467464"/>
            <a:ext cx="7283245" cy="2131142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sz="48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Weather Station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368" y="3188110"/>
            <a:ext cx="6554867" cy="3767670"/>
          </a:xfrm>
        </p:spPr>
        <p:txBody>
          <a:bodyPr/>
          <a:lstStyle/>
          <a:p>
            <a:r>
              <a:rPr b="1" dirty="0">
                <a:solidFill>
                  <a:schemeClr val="bg1"/>
                </a:solidFill>
              </a:rPr>
              <a:t>Submitted by: Manish Kumar Yadav</a:t>
            </a:r>
          </a:p>
          <a:p>
            <a:r>
              <a:rPr b="1" dirty="0">
                <a:solidFill>
                  <a:schemeClr val="bg1"/>
                </a:solidFill>
              </a:rPr>
              <a:t>M.Sc. IT - Part II, Semester III</a:t>
            </a:r>
          </a:p>
          <a:p>
            <a:r>
              <a:rPr b="1" dirty="0">
                <a:solidFill>
                  <a:schemeClr val="bg1"/>
                </a:solidFill>
              </a:rPr>
              <a:t>Shailendra Degree College</a:t>
            </a:r>
          </a:p>
          <a:p>
            <a:r>
              <a:rPr b="1" dirty="0">
                <a:solidFill>
                  <a:schemeClr val="bg1"/>
                </a:solidFill>
              </a:rPr>
              <a:t>Guide: Asst. Prof. Hemchandra </a:t>
            </a:r>
            <a:r>
              <a:rPr b="1" dirty="0" err="1">
                <a:solidFill>
                  <a:schemeClr val="bg1"/>
                </a:solidFill>
              </a:rPr>
              <a:t>Kumbhar</a:t>
            </a: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186" y="405580"/>
            <a:ext cx="6554867" cy="1524000"/>
          </a:xfrm>
        </p:spPr>
        <p:txBody>
          <a:bodyPr>
            <a:normAutofit/>
          </a:bodyPr>
          <a:lstStyle/>
          <a:p>
            <a:r>
              <a:rPr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Introduction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77064"/>
            <a:ext cx="6554867" cy="3767670"/>
          </a:xfrm>
        </p:spPr>
        <p:txBody>
          <a:bodyPr/>
          <a:lstStyle/>
          <a:p>
            <a:r>
              <a:rPr dirty="0"/>
              <a:t>• </a:t>
            </a:r>
            <a:r>
              <a:rPr b="1" dirty="0">
                <a:solidFill>
                  <a:schemeClr val="bg1"/>
                </a:solidFill>
              </a:rPr>
              <a:t>This project aims to build a Weather Station using IoT.</a:t>
            </a:r>
          </a:p>
          <a:p>
            <a:r>
              <a:rPr b="1" dirty="0">
                <a:solidFill>
                  <a:schemeClr val="bg1"/>
                </a:solidFill>
              </a:rPr>
              <a:t>• It captures temperature and humidity data using sensors.</a:t>
            </a:r>
          </a:p>
          <a:p>
            <a:r>
              <a:rPr b="1" dirty="0">
                <a:solidFill>
                  <a:schemeClr val="bg1"/>
                </a:solidFill>
              </a:rPr>
              <a:t>• The data is visualized on a cloud platform.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051" y="444910"/>
            <a:ext cx="6762136" cy="1524000"/>
          </a:xfrm>
        </p:spPr>
        <p:txBody>
          <a:bodyPr/>
          <a:lstStyle/>
          <a:p>
            <a:r>
              <a:rPr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Description of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968910"/>
            <a:ext cx="6554867" cy="3767670"/>
          </a:xfrm>
        </p:spPr>
        <p:txBody>
          <a:bodyPr/>
          <a:lstStyle/>
          <a:p>
            <a:r>
              <a:rPr dirty="0"/>
              <a:t>• </a:t>
            </a:r>
            <a:r>
              <a:rPr b="1" dirty="0">
                <a:solidFill>
                  <a:schemeClr val="bg1"/>
                </a:solidFill>
              </a:rPr>
              <a:t>Uses Arduino UNO as the microcontroller.</a:t>
            </a:r>
          </a:p>
          <a:p>
            <a:r>
              <a:rPr b="1" dirty="0">
                <a:solidFill>
                  <a:schemeClr val="bg1"/>
                </a:solidFill>
              </a:rPr>
              <a:t>• DHT11 sensor captures humidity and temperature</a:t>
            </a:r>
            <a:r>
              <a:rPr lang="en-US" b="1" dirty="0">
                <a:solidFill>
                  <a:schemeClr val="bg1"/>
                </a:solidFill>
              </a:rPr>
              <a:t> &amp; LED Display</a:t>
            </a:r>
            <a:r>
              <a:rPr b="1" dirty="0">
                <a:solidFill>
                  <a:schemeClr val="bg1"/>
                </a:solidFill>
              </a:rPr>
              <a:t>.</a:t>
            </a:r>
          </a:p>
          <a:p>
            <a:r>
              <a:rPr b="1" dirty="0">
                <a:solidFill>
                  <a:schemeClr val="bg1"/>
                </a:solidFill>
              </a:rPr>
              <a:t>• Data is sent to the cloud for remote access.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74" y="435078"/>
            <a:ext cx="6554867" cy="1524000"/>
          </a:xfrm>
        </p:spPr>
        <p:txBody>
          <a:bodyPr/>
          <a:lstStyle/>
          <a:p>
            <a:r>
              <a:rPr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Limitations of Present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884" y="1545165"/>
            <a:ext cx="6554867" cy="3767670"/>
          </a:xfrm>
        </p:spPr>
        <p:txBody>
          <a:bodyPr/>
          <a:lstStyle/>
          <a:p>
            <a:r>
              <a:rPr dirty="0"/>
              <a:t>• </a:t>
            </a:r>
            <a:r>
              <a:rPr b="1" dirty="0"/>
              <a:t>Slower processing time.</a:t>
            </a:r>
          </a:p>
          <a:p>
            <a:r>
              <a:rPr b="1" dirty="0"/>
              <a:t>• Requires additional devices for operation.</a:t>
            </a:r>
          </a:p>
          <a:p>
            <a:r>
              <a:rPr b="1" dirty="0"/>
              <a:t>• Complex programming for microcontrollers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858" y="385916"/>
            <a:ext cx="6554867" cy="1524000"/>
          </a:xfrm>
        </p:spPr>
        <p:txBody>
          <a:bodyPr/>
          <a:lstStyle/>
          <a:p>
            <a:r>
              <a:rPr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Proposed System &amp;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58" y="2126225"/>
            <a:ext cx="6554867" cy="3767670"/>
          </a:xfrm>
        </p:spPr>
        <p:txBody>
          <a:bodyPr/>
          <a:lstStyle/>
          <a:p>
            <a:r>
              <a:rPr b="1" dirty="0"/>
              <a:t>• </a:t>
            </a:r>
            <a:r>
              <a:rPr b="1" dirty="0">
                <a:solidFill>
                  <a:schemeClr val="bg1"/>
                </a:solidFill>
              </a:rPr>
              <a:t>Low-cost and energy-efficient solution.</a:t>
            </a:r>
          </a:p>
          <a:p>
            <a:r>
              <a:rPr b="1" dirty="0">
                <a:solidFill>
                  <a:schemeClr val="bg1"/>
                </a:solidFill>
              </a:rPr>
              <a:t>• Uses </a:t>
            </a:r>
            <a:r>
              <a:rPr b="1" dirty="0" err="1">
                <a:solidFill>
                  <a:schemeClr val="bg1"/>
                </a:solidFill>
              </a:rPr>
              <a:t>NodeMCU</a:t>
            </a:r>
            <a:r>
              <a:rPr b="1" dirty="0">
                <a:solidFill>
                  <a:schemeClr val="bg1"/>
                </a:solidFill>
              </a:rPr>
              <a:t> and cloud-based storage.</a:t>
            </a:r>
          </a:p>
          <a:p>
            <a:r>
              <a:rPr b="1" dirty="0">
                <a:solidFill>
                  <a:schemeClr val="bg1"/>
                </a:solidFill>
              </a:rPr>
              <a:t>• Provides real-time weather monitoring</a:t>
            </a:r>
            <a:r>
              <a:rPr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58" y="425246"/>
            <a:ext cx="7440561" cy="1524000"/>
          </a:xfrm>
        </p:spPr>
        <p:txBody>
          <a:bodyPr/>
          <a:lstStyle/>
          <a:p>
            <a:r>
              <a:rPr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System Design &amp;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64109"/>
            <a:ext cx="6554867" cy="2111478"/>
          </a:xfrm>
        </p:spPr>
        <p:txBody>
          <a:bodyPr/>
          <a:lstStyle/>
          <a:p>
            <a:r>
              <a:rPr dirty="0"/>
              <a:t>• </a:t>
            </a:r>
            <a:r>
              <a:rPr b="1" dirty="0"/>
              <a:t>Hardware: </a:t>
            </a:r>
            <a:r>
              <a:rPr b="1" dirty="0" err="1"/>
              <a:t>NodeMCU</a:t>
            </a:r>
            <a:r>
              <a:rPr b="1" dirty="0"/>
              <a:t>, DHT11, Jumper Cables, Breadboard.</a:t>
            </a:r>
          </a:p>
          <a:p>
            <a:r>
              <a:rPr b="1" dirty="0"/>
              <a:t>• Software: Arduino IDE, </a:t>
            </a:r>
            <a:r>
              <a:rPr b="1" dirty="0" err="1"/>
              <a:t>Thingspeak</a:t>
            </a:r>
            <a:r>
              <a:rPr b="1" dirty="0"/>
              <a:t> cloud platform.</a:t>
            </a:r>
          </a:p>
          <a:p>
            <a:r>
              <a:rPr b="1" dirty="0"/>
              <a:t>• Circuit designed for accurate data capture.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28B63-FF18-7284-BFBC-59EA918FD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06" y="4099541"/>
            <a:ext cx="6700429" cy="218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87" y="307258"/>
            <a:ext cx="6554867" cy="1524000"/>
          </a:xfrm>
        </p:spPr>
        <p:txBody>
          <a:bodyPr/>
          <a:lstStyle/>
          <a:p>
            <a:r>
              <a:rPr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Results &amp;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14948"/>
            <a:ext cx="6554867" cy="3767670"/>
          </a:xfrm>
        </p:spPr>
        <p:txBody>
          <a:bodyPr/>
          <a:lstStyle/>
          <a:p>
            <a:r>
              <a:rPr dirty="0"/>
              <a:t>• </a:t>
            </a:r>
            <a:r>
              <a:rPr b="1" dirty="0">
                <a:solidFill>
                  <a:schemeClr val="bg1"/>
                </a:solidFill>
              </a:rPr>
              <a:t>Test cases confirm system functionality.</a:t>
            </a:r>
          </a:p>
          <a:p>
            <a:r>
              <a:rPr b="1" dirty="0">
                <a:solidFill>
                  <a:schemeClr val="bg1"/>
                </a:solidFill>
              </a:rPr>
              <a:t>• Data is exported in CSV format for analysis.</a:t>
            </a:r>
          </a:p>
          <a:p>
            <a:r>
              <a:rPr b="1" dirty="0">
                <a:solidFill>
                  <a:schemeClr val="bg1"/>
                </a:solidFill>
              </a:rPr>
              <a:t>• Graphical visualization in Excel or Python.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222D4E-BFF3-0535-35F5-14188CAF9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62" y="190219"/>
            <a:ext cx="5265876" cy="64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2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3851"/>
            <a:ext cx="7283245" cy="1524000"/>
          </a:xfrm>
        </p:spPr>
        <p:txBody>
          <a:bodyPr/>
          <a:lstStyle/>
          <a:p>
            <a:r>
              <a:rPr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Future Enhancements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78741"/>
            <a:ext cx="6554867" cy="3767670"/>
          </a:xfrm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• </a:t>
            </a:r>
            <a:r>
              <a:rPr b="1" dirty="0">
                <a:solidFill>
                  <a:schemeClr val="bg1"/>
                </a:solidFill>
              </a:rPr>
              <a:t>Addition of sensors for air quality and wind speed.</a:t>
            </a:r>
          </a:p>
          <a:p>
            <a:r>
              <a:rPr b="1" dirty="0">
                <a:solidFill>
                  <a:schemeClr val="bg1"/>
                </a:solidFill>
              </a:rPr>
              <a:t>• Integration with mobile apps for real-time alerts.</a:t>
            </a:r>
          </a:p>
          <a:p>
            <a:r>
              <a:rPr b="1" dirty="0">
                <a:solidFill>
                  <a:schemeClr val="bg1"/>
                </a:solidFill>
              </a:rPr>
              <a:t>• Useful for farmers and environmental monitoring.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</TotalTime>
  <Words>237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Weather Station Project</vt:lpstr>
      <vt:lpstr>Introduction</vt:lpstr>
      <vt:lpstr>Description of System</vt:lpstr>
      <vt:lpstr>Limitations of Present System</vt:lpstr>
      <vt:lpstr>Proposed System &amp; Advantages</vt:lpstr>
      <vt:lpstr>System Design &amp; Implementation</vt:lpstr>
      <vt:lpstr>Results &amp; Data Visualization</vt:lpstr>
      <vt:lpstr>PowerPoint Presentation</vt:lpstr>
      <vt:lpstr>Future Enhancements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Manish</dc:creator>
  <cp:keywords/>
  <dc:description>generated using python-pptx</dc:description>
  <cp:lastModifiedBy>Manish Kumar</cp:lastModifiedBy>
  <cp:revision>7</cp:revision>
  <dcterms:created xsi:type="dcterms:W3CDTF">2013-01-27T09:14:16Z</dcterms:created>
  <dcterms:modified xsi:type="dcterms:W3CDTF">2025-02-07T03:42:33Z</dcterms:modified>
  <cp:category/>
</cp:coreProperties>
</file>