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47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CF0021C-6583-4931-B5E4-0ACC4D0C8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Food Forecast Analysis By Manish  Kumar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F23A55-F810-4FA0-8225-C7C130613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07-08-2022 19:31:16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g Order Dashboard">
            <a:extLst>
              <a:ext uri="{FF2B5EF4-FFF2-40B4-BE49-F238E27FC236}">
                <a16:creationId xmlns:a16="http://schemas.microsoft.com/office/drawing/2014/main" id="{1410F5EC-2D60-421F-A385-D9EB285A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erage Order Dashboard 2">
            <a:extLst>
              <a:ext uri="{FF2B5EF4-FFF2-40B4-BE49-F238E27FC236}">
                <a16:creationId xmlns:a16="http://schemas.microsoft.com/office/drawing/2014/main" id="{676ACE6E-AA88-4116-B090-9BBAE3FEF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duct Price/ Branding Dashboard">
            <a:extLst>
              <a:ext uri="{FF2B5EF4-FFF2-40B4-BE49-F238E27FC236}">
                <a16:creationId xmlns:a16="http://schemas.microsoft.com/office/drawing/2014/main" id="{BA29E56B-DD1C-44C0-91DE-418B9E3D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evenue Dashboard">
            <a:extLst>
              <a:ext uri="{FF2B5EF4-FFF2-40B4-BE49-F238E27FC236}">
                <a16:creationId xmlns:a16="http://schemas.microsoft.com/office/drawing/2014/main" id="{A8F0D252-9744-4AB7-8C99-37AD3D5D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Food Forecast Analysis 3">
            <a:extLst>
              <a:ext uri="{FF2B5EF4-FFF2-40B4-BE49-F238E27FC236}">
                <a16:creationId xmlns:a16="http://schemas.microsoft.com/office/drawing/2014/main" id="{01972161-7806-4287-A1FB-FF332620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Food Forecast Analysis 1">
            <a:extLst>
              <a:ext uri="{FF2B5EF4-FFF2-40B4-BE49-F238E27FC236}">
                <a16:creationId xmlns:a16="http://schemas.microsoft.com/office/drawing/2014/main" id="{F41F4DF0-F562-4B20-97AF-D381EAC8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Food Forecast Analysis 6">
            <a:extLst>
              <a:ext uri="{FF2B5EF4-FFF2-40B4-BE49-F238E27FC236}">
                <a16:creationId xmlns:a16="http://schemas.microsoft.com/office/drawing/2014/main" id="{7B59D4F1-73D1-4298-A041-4DF656DD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Food Forecast Analysis 5">
            <a:extLst>
              <a:ext uri="{FF2B5EF4-FFF2-40B4-BE49-F238E27FC236}">
                <a16:creationId xmlns:a16="http://schemas.microsoft.com/office/drawing/2014/main" id="{9295DC3C-7646-4615-9E5A-B05510F20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erage Order By Center Type">
            <a:extLst>
              <a:ext uri="{FF2B5EF4-FFF2-40B4-BE49-F238E27FC236}">
                <a16:creationId xmlns:a16="http://schemas.microsoft.com/office/drawing/2014/main" id="{10D0CFF2-C474-4EA7-8160-D39B120A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1" y="126485"/>
            <a:ext cx="11573105" cy="656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rders Forecast">
            <a:extLst>
              <a:ext uri="{FF2B5EF4-FFF2-40B4-BE49-F238E27FC236}">
                <a16:creationId xmlns:a16="http://schemas.microsoft.com/office/drawing/2014/main" id="{132D38EC-EA54-4837-A078-F3AFE8D3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19507"/>
            <a:ext cx="11448234" cy="64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Order By Center Id/City Code">
            <a:extLst>
              <a:ext uri="{FF2B5EF4-FFF2-40B4-BE49-F238E27FC236}">
                <a16:creationId xmlns:a16="http://schemas.microsoft.com/office/drawing/2014/main" id="{B13139F2-E02D-47AE-B014-F487DCC3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38096"/>
            <a:ext cx="11695611" cy="64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erage Order by Cusine/Category">
            <a:extLst>
              <a:ext uri="{FF2B5EF4-FFF2-40B4-BE49-F238E27FC236}">
                <a16:creationId xmlns:a16="http://schemas.microsoft.com/office/drawing/2014/main" id="{64E53E4B-6B2A-4631-9B6A-23D11B63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43692"/>
            <a:ext cx="11648939" cy="6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motional Branding">
            <a:extLst>
              <a:ext uri="{FF2B5EF4-FFF2-40B4-BE49-F238E27FC236}">
                <a16:creationId xmlns:a16="http://schemas.microsoft.com/office/drawing/2014/main" id="{3BDEE64E-368C-4D14-9440-FC2B4578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" y="184116"/>
            <a:ext cx="11534503" cy="65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grage Products Price/Discount">
            <a:extLst>
              <a:ext uri="{FF2B5EF4-FFF2-40B4-BE49-F238E27FC236}">
                <a16:creationId xmlns:a16="http://schemas.microsoft.com/office/drawing/2014/main" id="{44CC921B-1F88-4E95-908C-EC327F8C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97454"/>
            <a:ext cx="11599818" cy="65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Of Top N Citys">
            <a:extLst>
              <a:ext uri="{FF2B5EF4-FFF2-40B4-BE49-F238E27FC236}">
                <a16:creationId xmlns:a16="http://schemas.microsoft.com/office/drawing/2014/main" id="{CB4594DF-F658-40B5-99BC-284811A6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270002"/>
            <a:ext cx="11508376" cy="63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venue Of Category/Cuisine ">
            <a:extLst>
              <a:ext uri="{FF2B5EF4-FFF2-40B4-BE49-F238E27FC236}">
                <a16:creationId xmlns:a16="http://schemas.microsoft.com/office/drawing/2014/main" id="{2CB0BDAD-4DF4-422A-AB57-107995CF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9" y="339634"/>
            <a:ext cx="11720648" cy="63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</TotalTime>
  <Words>12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Baskerville Old Face</vt:lpstr>
      <vt:lpstr>Tw Cen MT</vt:lpstr>
      <vt:lpstr>Droplet</vt:lpstr>
      <vt:lpstr>Food Forecast Analysis By Manish  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Forecast Analysis By Manish  Kumar</dc:title>
  <dc:creator>Dell</dc:creator>
  <cp:lastModifiedBy>Dell</cp:lastModifiedBy>
  <cp:revision>3</cp:revision>
  <dcterms:created xsi:type="dcterms:W3CDTF">2022-08-07T14:01:30Z</dcterms:created>
  <dcterms:modified xsi:type="dcterms:W3CDTF">2022-08-07T14:20:39Z</dcterms:modified>
</cp:coreProperties>
</file>