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tags+xml" PartName="/ppt/tags/tag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ppt/media/img_cc_black.png" Type="http://schemas.openxmlformats.org/officeDocument/2006/relationships/image"/><Relationship Id="rId5" Target="ppt/presentation.xml" Type="http://schemas.openxmlformats.org/officeDocument/2006/relationships/officeDocument"/><Relationship Id="rId6" Target="docProps/core.xml" Type="http://schemas.openxmlformats.org/package/2006/relationships/metadata/core-properties"/><Relationship Id="rId7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9144000" cy="5143500"/>
  <p:embeddedFontLst>
    <p:embeddedFont>
      <p:font typeface="Roboto"/>
      <p:regular r:id="rId14"/>
    </p:embeddedFont>
    <p:embeddedFont>
      <p:font typeface="Open Sans"/>
      <p:regular r:id="rId15"/>
      <p:bold r:id="rId16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tableStyles.xml" Type="http://schemas.openxmlformats.org/officeDocument/2006/relationships/tableStyles"/><Relationship Id="rId14" Target="fonts/font1.fntdata" Type="http://schemas.openxmlformats.org/officeDocument/2006/relationships/font"/><Relationship Id="rId15" Target="fonts/font3.fntdata" Type="http://schemas.openxmlformats.org/officeDocument/2006/relationships/font"/><Relationship Id="rId16" Target="fonts/font4.fntdata" Type="http://schemas.openxmlformats.org/officeDocument/2006/relationships/font"/><Relationship Id="rId17" Target="presProps.xml" Type="http://schemas.openxmlformats.org/officeDocument/2006/relationships/presProps"/><Relationship Id="rId18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EBDC0D2-C65E-4CFD-808D-B9F8C0A66A7A}">
                <a16:creationId xmlns:a16="http://schemas.microsoft.com/office/drawing/2010/main" id="{637AB7FA-969D-4DFA-AB26-09B867B1EC7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51643" y="2271771"/>
            <a:ext cx="6436178" cy="776702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dirty="0" lang="en-US" sz="44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BE068826-896B-447B-9EE7-651CCF67D3BE}">
                <a16:creationId xmlns:a16="http://schemas.microsoft.com/office/drawing/2010/main" id="{556A073C-C9FE-4E41-A5B3-6D8912822E7A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51643" y="3056695"/>
            <a:ext cx="6436178" cy="494945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400">
                <a:solidFill>
                  <a:schemeClr val="accent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7FD77171-78DD-42FD-87F0-B27663B146FD}">
                <a16:creationId xmlns:a16="http://schemas.microsoft.com/office/drawing/2010/main" id="{1D7893DD-7106-460F-BA14-D56A1169678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726ECDA9-89C2-4DB7-A4E3-9BACA8CCE326}">
                <a16:creationId xmlns:a16="http://schemas.microsoft.com/office/drawing/2010/main" id="{D5A5334D-91E6-49B5-9DC9-65036DBD45B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6FB23890-1469-4D30-B780-AA4EF80AC902}">
                <a16:creationId xmlns:a16="http://schemas.microsoft.com/office/drawing/2010/main" id="{647ADBE0-7AB3-4ECC-A748-6D7B441E8B9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85495D0-3B7F-4F15-9858-B7707B27BADF}">
        <p14:creationId xmlns:p14="http://schemas.microsoft.com/office/powerpoint/2010/main" val="170077075788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2893FE64-CD42-4A10-B25E-5B40A29AEBF1}">
                <a16:creationId xmlns:a16="http://schemas.microsoft.com/office/drawing/2010/main" id="{CEE31DED-EE74-4759-B1F1-A1ABBEFAE8C8}"/>
              </a:ext>
            </a:extLst>
          </p:cNvPr>
          <p:cNvSpPr/>
          <p:nvPr/>
        </p:nvSpPr>
        <p:spPr>
          <a:xfrm rot="0">
            <a:off x="774703" y="1417637"/>
            <a:ext cx="185052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Rectangle 20">
            <a:extLst>
              <a:ext uri="{E8877FB9-8E93-4D1C-B799-03D70572259A}">
                <a16:creationId xmlns:a16="http://schemas.microsoft.com/office/drawing/2010/main" id="{FBB8A87A-8D68-433F-BE22-610AE65F63BF}"/>
              </a:ext>
            </a:extLst>
          </p:cNvPr>
          <p:cNvSpPr/>
          <p:nvPr/>
        </p:nvSpPr>
        <p:spPr>
          <a:xfrm rot="0">
            <a:off x="2774950" y="1417637"/>
            <a:ext cx="358031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4" name="Rectangle 22">
            <a:extLst>
              <a:ext uri="{C0F49A2B-E3CA-4A5A-AB25-179E5368E049}">
                <a16:creationId xmlns:a16="http://schemas.microsoft.com/office/drawing/2010/main" id="{3ABEE2DA-1E7E-4D0B-BB52-0002A7DBF186}"/>
              </a:ext>
            </a:extLst>
          </p:cNvPr>
          <p:cNvSpPr/>
          <p:nvPr/>
        </p:nvSpPr>
        <p:spPr>
          <a:xfrm rot="0">
            <a:off x="6496050" y="1417637"/>
            <a:ext cx="1882776" cy="2192337"/>
          </a:xfrm>
          <a:custGeom>
            <a:avLst/>
            <a:gdLst/>
            <a:ahLst/>
            <a:cxnLst/>
            <a:rect b="b" l="0" r="r" t="0"/>
            <a:pathLst>
              <a:path h="2192337" w="1882776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5" name="Title 1">
            <a:extLst>
              <a:ext uri="{025E05B4-76FD-4205-8037-B685B74F49EB}">
                <a16:creationId xmlns:a16="http://schemas.microsoft.com/office/drawing/2010/main" id="{F65E7F72-D727-4B60-A377-8B7BEF3AC50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2">
            <a:extLst>
              <a:ext uri="{4F6BEC88-14F0-4480-B860-588A8C74DADD}">
                <a16:creationId xmlns:a16="http://schemas.microsoft.com/office/drawing/2010/main" id="{61D38DC9-B86C-418C-AB04-2CB055ADE588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Content Placeholder 2">
            <a:extLst>
              <a:ext uri="{AF3A64D6-0FAA-4DBB-B66A-4712CF355C66}">
                <a16:creationId xmlns:a16="http://schemas.microsoft.com/office/drawing/2010/main" id="{150B4931-E153-4CAB-956F-D98690D1A5DD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762000" y="3810000"/>
            <a:ext cx="1847850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Picture Placeholder 2">
            <a:extLst>
              <a:ext uri="{630FC15A-10A4-4CA8-9240-72BF0CBB9B93}">
                <a16:creationId xmlns:a16="http://schemas.microsoft.com/office/drawing/2010/main" id="{8EB414B0-514D-427C-8202-4ECCECEE2EBD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Content Placeholder 2">
            <a:extLst>
              <a:ext uri="{2A64E5E5-4DDA-4658-991C-101839F9D7E0}">
                <a16:creationId xmlns:a16="http://schemas.microsoft.com/office/drawing/2010/main" id="{7D06E0D1-365B-4FD6-8FB6-68D82B3F9A83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2777561" y="3810000"/>
            <a:ext cx="3577708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>
            <a:extLst>
              <a:ext uri="{554B9EC3-DB1D-4C02-97D5-24C5131861B2}">
                <a16:creationId xmlns:a16="http://schemas.microsoft.com/office/drawing/2010/main" id="{78F7871C-64D6-40FC-847C-14584274563B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Content Placeholder 2">
            <a:extLst>
              <a:ext uri="{402C961E-447D-45DE-9E6A-C3AFF28C4AD2}">
                <a16:creationId xmlns:a16="http://schemas.microsoft.com/office/drawing/2010/main" id="{D1A9E8FA-6F70-4F24-A00D-2CCB99288F16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496050" y="3810000"/>
            <a:ext cx="1882775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Slide Number Placeholder 4">
            <a:extLst>
              <a:ext uri="{655EB671-B518-4375-A3CD-2AF06E483BB2}">
                <a16:creationId xmlns:a16="http://schemas.microsoft.com/office/drawing/2010/main" id="{E564E7EA-96C8-49A1-9396-9D278C5555D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3" name="Footer Placeholder 3">
            <a:extLst>
              <a:ext uri="{828C2A80-E1A0-46BE-8AEF-82E5380EE46D}">
                <a16:creationId xmlns:a16="http://schemas.microsoft.com/office/drawing/2010/main" id="{FA8DF9A1-8FB9-4763-8CB0-5E841CC02EE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4" name="Date Placeholder 1">
            <a:extLst>
              <a:ext uri="{DE1F2DF4-8BCA-414D-9274-16276BF69852}">
                <a16:creationId xmlns:a16="http://schemas.microsoft.com/office/drawing/2010/main" id="{EED34A48-D7EC-4CD2-A889-E8F5F5423E8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96E39D24-B567-429B-B97A-2D93597437BE}">
        <p14:creationId xmlns:p14="http://schemas.microsoft.com/office/powerpoint/2010/main" val="170077075790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292DBF4-E01E-4F6C-9E64-5A916882ECD1}">
                <a16:creationId xmlns:a16="http://schemas.microsoft.com/office/drawing/2010/main" id="{51ED2F84-6926-4D31-8117-582871BEA7D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19A79A9F-C04C-4C80-AA4C-4214F576548F}">
                <a16:creationId xmlns:a16="http://schemas.microsoft.com/office/drawing/2010/main" id="{24320B8A-4702-4012-8936-DC11E04D826C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>
            <a:extLst>
              <a:ext uri="{D76101C0-4204-408B-98FD-84A7BFFBC7E1}">
                <a16:creationId xmlns:a16="http://schemas.microsoft.com/office/drawing/2010/main" id="{FBFA0D8F-0CE0-4848-9365-4D3F7648A0C1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>
            <a:extLst>
              <a:ext uri="{7E2DE039-3073-40AD-A1E5-69E074BF37CB}">
                <a16:creationId xmlns:a16="http://schemas.microsoft.com/office/drawing/2010/main" id="{8CC0AD74-0C54-48BF-98E9-986E320C3E15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>
            <a:extLst>
              <a:ext uri="{7C86E190-7C8F-4357-BA04-7EC9F2079663}">
                <a16:creationId xmlns:a16="http://schemas.microsoft.com/office/drawing/2010/main" id="{10B0BAE3-8CD7-44FB-BB22-D68159406E46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Slide Number Placeholder 4">
            <a:extLst>
              <a:ext uri="{CD7419FC-FD8D-4364-B24D-5CBE05FC2CBD}">
                <a16:creationId xmlns:a16="http://schemas.microsoft.com/office/drawing/2010/main" id="{ECE32733-5473-4144-92BC-48B236AE215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>
            <a:extLst>
              <a:ext uri="{D08A2338-C8C4-4D5B-A6B8-C1DB1FF73CBB}">
                <a16:creationId xmlns:a16="http://schemas.microsoft.com/office/drawing/2010/main" id="{EA57B504-567B-41E7-A482-5D0C281C547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AE899441-D541-4866-BD46-FE6ACF5B796B}">
                <a16:creationId xmlns:a16="http://schemas.microsoft.com/office/drawing/2010/main" id="{DE4A39C4-A0DB-4A2E-8691-A07C3687BEB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69351D36-AA81-4271-8306-17D584A34B62}">
        <p14:creationId xmlns:p14="http://schemas.microsoft.com/office/powerpoint/2010/main" val="1700770757908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6D4FA06-B4F6-41A5-9BC5-AAE3440C2446}">
                <a16:creationId xmlns:a16="http://schemas.microsoft.com/office/drawing/2010/main" id="{52BD3806-F45E-4018-936B-4451C5FE5BC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78BB6FD2-1675-4188-81A1-D9404669C53F}">
                <a16:creationId xmlns:a16="http://schemas.microsoft.com/office/drawing/2010/main" id="{8D61F95B-BD6E-4ACC-A39A-5CA38860C6C8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02D40F0D-E485-48F8-96A5-A2964E418CA8}">
                <a16:creationId xmlns:a16="http://schemas.microsoft.com/office/drawing/2010/main" id="{A8E60913-1A83-4053-8C19-5608EAA4B2A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7A123F9A-C7AE-4E88-BB2C-89AEFA6F7253}">
                <a16:creationId xmlns:a16="http://schemas.microsoft.com/office/drawing/2010/main" id="{0DA994EE-48AF-4527-840D-9D84384CA5A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E09B0D9B-DB38-49F1-A620-4D1857650465}">
                <a16:creationId xmlns:a16="http://schemas.microsoft.com/office/drawing/2010/main" id="{D6777751-357E-414C-949B-DE73E986B1A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74416F9-CFE2-4E10-B522-D7458DE0C991}">
        <p14:creationId xmlns:p14="http://schemas.microsoft.com/office/powerpoint/2010/main" val="170077075788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76BD0948-A039-4E94-A00C-9B9A1FC9A540}">
                <a16:creationId xmlns:a16="http://schemas.microsoft.com/office/drawing/2010/main" id="{20E2DE0D-C96A-4C64-AF9C-C3D215CD9061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2192059"/>
            <a:ext cx="7620000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i="0" lang="en-US" sz="14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3" name="Title 1">
            <a:extLst>
              <a:ext uri="{BD196ED8-FDCF-4D0C-90D7-614AC6D004C7}">
                <a16:creationId xmlns:a16="http://schemas.microsoft.com/office/drawing/2010/main" id="{94FD4986-2EF9-4E41-9E43-DE087BFD5534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762000" y="2735662"/>
            <a:ext cx="7620000" cy="882263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C4101E7D-5ACF-4A8B-A986-DFE52A8BEF7D}">
                <a16:creationId xmlns:a16="http://schemas.microsoft.com/office/drawing/2010/main" id="{66755BB3-713A-48AF-A4C5-A7D14196E23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D49AEEFE-F179-418F-B8BF-66345375FB93}">
                <a16:creationId xmlns:a16="http://schemas.microsoft.com/office/drawing/2010/main" id="{6EA1D2B8-BB4E-474E-B7F3-7961BC58B63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A6D83D1D-69F0-47C0-B81E-3AB98222F2EF}">
                <a16:creationId xmlns:a16="http://schemas.microsoft.com/office/drawing/2010/main" id="{DBB3E226-F3B3-40EE-B0F4-70591C92BC3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8D83EF5-43B5-4A71-BF14-3FA26564ED07}">
        <p14:creationId xmlns:p14="http://schemas.microsoft.com/office/powerpoint/2010/main" val="1700770757890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343226D-B601-4906-9E38-2E609A648D34}">
                <a16:creationId xmlns:a16="http://schemas.microsoft.com/office/drawing/2010/main" id="{2F4AC0FE-7080-498D-A11C-E9653065293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FFD098F7-576F-4481-8A78-CE9CBE8C60A8}">
                <a16:creationId xmlns:a16="http://schemas.microsoft.com/office/drawing/2010/main" id="{FB102FAB-C1B2-4389-838F-75CAF99E8258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2D1791EB-9A42-4857-A18C-C27CE83149D2}">
                <a16:creationId xmlns:a16="http://schemas.microsoft.com/office/drawing/2010/main" id="{1EE3701B-6624-425B-A474-090CEA8CC47D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E27F5051-648A-4841-96C8-961012676C65}">
                <a16:creationId xmlns:a16="http://schemas.microsoft.com/office/drawing/2010/main" id="{21C5C97D-6A59-4CFF-85BF-875155FA10D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FEE24F52-BB66-4868-9EF1-6023F241F331}">
                <a16:creationId xmlns:a16="http://schemas.microsoft.com/office/drawing/2010/main" id="{8B6CC5E6-92C6-40B9-AD34-D957FA77F69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668C25EF-DF0D-4A74-8154-92E2559EB1F4}">
                <a16:creationId xmlns:a16="http://schemas.microsoft.com/office/drawing/2010/main" id="{11192B38-857F-4202-A631-3CA97A61795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AD2156F-3559-4947-AE17-FA9C0163FFD1}">
        <p14:creationId xmlns:p14="http://schemas.microsoft.com/office/powerpoint/2010/main" val="170077075789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D41916-9525-4847-8060-2FB8033112EC}">
                <a16:creationId xmlns:a16="http://schemas.microsoft.com/office/drawing/2010/main" id="{B5AE3314-9BBD-45AA-A3B9-6B4C7D3DF045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ext Placeholder 4">
            <a:extLst>
              <a:ext uri="{DF40B46F-E28D-4DFD-B633-D95D12835548}">
                <a16:creationId xmlns:a16="http://schemas.microsoft.com/office/drawing/2010/main" id="{CDC07D5D-7060-4899-9B86-0F47C93DC09D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754717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D11F9569-8922-4F97-B839-F5292F63AC1C}">
                <a16:creationId xmlns:a16="http://schemas.microsoft.com/office/drawing/2010/main" id="{1929DAFA-0FB9-4D77-BE54-E7C7232C4CD7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itle 1">
            <a:extLst>
              <a:ext uri="{455931A7-BB49-48E6-9FEF-BF84FF6F66B7}">
                <a16:creationId xmlns:a16="http://schemas.microsoft.com/office/drawing/2010/main" id="{E757BE0F-783E-4F8B-A18D-27C54D26D57B}"/>
              </a:ext>
            </a:extLst>
          </p:cNvPr>
          <p:cNvSpPr>
            <a:spLocks noGrp="true"/>
          </p:cNvSpPr>
          <p:nvPr>
            <p:ph idx="3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281A886C-D624-4900-8687-D90CE3ABFFBC}">
                <a16:creationId xmlns:a16="http://schemas.microsoft.com/office/drawing/2010/main" id="{E2DE6DBA-92A8-4456-A8BD-7371C311FF94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4">
            <a:extLst>
              <a:ext uri="{E4649589-4F2E-459A-89AF-5204AC937786}">
                <a16:creationId xmlns:a16="http://schemas.microsoft.com/office/drawing/2010/main" id="{85F1DA1F-F7D6-4252-B00F-987AEE6F6D6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>
            <a:extLst>
              <a:ext uri="{162449F0-855A-4FB4-A22F-D54F6E3AB6B5}">
                <a16:creationId xmlns:a16="http://schemas.microsoft.com/office/drawing/2010/main" id="{4B10BFC4-37BC-4063-9668-435F196754F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>
            <a:extLst>
              <a:ext uri="{5882773B-5131-458C-A54C-ACE4DB046CDF}">
                <a16:creationId xmlns:a16="http://schemas.microsoft.com/office/drawing/2010/main" id="{82A5F676-0239-4B76-88B7-D0F81627123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E1ABB4C7-F3BA-4B28-BE7F-126D89EF5C27}">
        <p14:creationId xmlns:p14="http://schemas.microsoft.com/office/powerpoint/2010/main" val="170077075789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D800B7B-5770-4229-8097-6F8F0EBF12AF}">
                <a16:creationId xmlns:a16="http://schemas.microsoft.com/office/drawing/2010/main" id="{635C773C-6453-4CAF-8933-865CC93B7E3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914525"/>
            <a:ext cx="7620000" cy="857250"/>
          </a:xfrm>
        </p:spPr>
        <p:txBody>
          <a:bodyPr anchor="ctr" rtlCol="0" vert="horz"/>
          <a:lstStyle>
            <a:lvl1pPr algn="ctr" lvl="0">
              <a:defRPr dirty="0" lang="en-US" sz="36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>
            <a:extLst>
              <a:ext uri="{DAAF16B3-B579-4649-AFA4-C32334AC466D}">
                <a16:creationId xmlns:a16="http://schemas.microsoft.com/office/drawing/2010/main" id="{A0213B22-E8D7-4231-A0F7-29EFE9EFDB0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09C5BB2C-3629-4509-874C-7B9BCA9B1453}">
                <a16:creationId xmlns:a16="http://schemas.microsoft.com/office/drawing/2010/main" id="{A4F9374E-C29B-4612-9B5E-B6E6113F94B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AE3E42CD-437B-413C-BE07-C170CB851772}">
                <a16:creationId xmlns:a16="http://schemas.microsoft.com/office/drawing/2010/main" id="{1390693A-2D24-4203-ADE2-5906D2B33AF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2F56E00-70A4-479F-8735-49D31F16A469}">
        <p14:creationId xmlns:p14="http://schemas.microsoft.com/office/powerpoint/2010/main" val="170077075789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8FB96263-AA6E-4C18-9536-158B0EA6EE7C}">
                <a16:creationId xmlns:a16="http://schemas.microsoft.com/office/drawing/2010/main" id="{8E88CDF9-8912-48D2-96B9-B1005FCE214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FF8F446C-8236-48FC-9BC6-C0C600B5D671}">
                <a16:creationId xmlns:a16="http://schemas.microsoft.com/office/drawing/2010/main" id="{30CFAE3B-8B4F-4963-8AF6-B23EF062FEF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B6A27F8D-5FD9-4AD1-B702-F2027E584D00}">
                <a16:creationId xmlns:a16="http://schemas.microsoft.com/office/drawing/2010/main" id="{5FA1FC32-91DE-4047-A612-172990A8A76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AF1DE15-E84E-4E8C-BC8C-B0929683C012}">
        <p14:creationId xmlns:p14="http://schemas.microsoft.com/office/powerpoint/2010/main" val="170077075789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E8F2442-D072-41E6-A4B9-676DF10938FA}">
                <a16:creationId xmlns:a16="http://schemas.microsoft.com/office/drawing/2010/main" id="{1C2174ED-0B1F-4A09-922F-838E6C53639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3">
            <a:extLst>
              <a:ext uri="{11D98EA9-F3D9-4D57-A24F-FE5C3C9FD9C4}">
                <a16:creationId xmlns:a16="http://schemas.microsoft.com/office/drawing/2010/main" id="{33C9A6FE-0950-4845-B68C-9F9E929C07D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557D0349-6751-4290-A373-7C7CD84B1F69}">
                <a16:creationId xmlns:a16="http://schemas.microsoft.com/office/drawing/2010/main" id="{C499C06C-9EA8-4C84-B477-EAF70CB480DC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3">
            <a:extLst>
              <a:ext uri="{73DB3A92-1D5D-4AEE-8260-BDD07AF30319}">
                <a16:creationId xmlns:a16="http://schemas.microsoft.com/office/drawing/2010/main" id="{889789A2-05E7-4E97-A665-164428E74E1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46D8C097-EE46-47F2-A0FF-0D721D7C700B}">
                <a16:creationId xmlns:a16="http://schemas.microsoft.com/office/drawing/2010/main" id="{698AB132-F79E-4536-BD04-540A5F66528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C45EE936-9D63-4E34-AC11-2B21C1EDB339}">
                <a16:creationId xmlns:a16="http://schemas.microsoft.com/office/drawing/2010/main" id="{8590CCFF-B7D1-4027-95F7-03B4C3BCEBC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DBB042C-1F4F-4657-9CF9-51B930117D37}">
        <p14:creationId xmlns:p14="http://schemas.microsoft.com/office/powerpoint/2010/main" val="170077075790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47762F4D-9E84-47E8-A2EE-D5CB1ADE0572}">
                <a16:creationId xmlns:a16="http://schemas.microsoft.com/office/drawing/2010/main" id="{CE37AF35-D0B4-4332-9C43-A56F85808DDB}"/>
              </a:ext>
            </a:extLst>
          </p:cNvPr>
          <p:cNvSpPr/>
          <p:nvPr/>
        </p:nvSpPr>
        <p:spPr>
          <a:xfrm rot="0">
            <a:off x="3718307" y="1437411"/>
            <a:ext cx="4663693" cy="3037029"/>
          </a:xfrm>
          <a:prstGeom prst="rect">
            <a:avLst/>
          </a:prstGeom>
          <a:noFill/>
          <a:ln cap="flat" w="635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Title 1">
            <a:extLst>
              <a:ext uri="{2A000664-CA7B-4AEC-A5A4-194855EC6E85}">
                <a16:creationId xmlns:a16="http://schemas.microsoft.com/office/drawing/2010/main" id="{53565BD0-28C0-46F4-AC87-D034A08B849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3">
            <a:extLst>
              <a:ext uri="{B917C901-15D5-4582-BF46-F7EBBF9AA355}">
                <a16:creationId xmlns:a16="http://schemas.microsoft.com/office/drawing/2010/main" id="{30997EB6-F2D4-418B-8E94-77FA698C307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>
            <a:extLst>
              <a:ext uri="{78AA6F8C-7EFD-49B7-BA94-1B5BE5FAC631}">
                <a16:creationId xmlns:a16="http://schemas.microsoft.com/office/drawing/2010/main" id="{6E3FF547-3950-4D47-9E86-CF504C105230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Slide Number Placeholder 4">
            <a:extLst>
              <a:ext uri="{8978B1EA-28F7-4DDF-B483-19D425AF37EB}">
                <a16:creationId xmlns:a16="http://schemas.microsoft.com/office/drawing/2010/main" id="{6A9108C8-2AF6-4DCD-8B58-EDB5305FCF6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>
            <a:extLst>
              <a:ext uri="{1A001DA0-8C0B-4DA1-8F6A-387148ED662F}">
                <a16:creationId xmlns:a16="http://schemas.microsoft.com/office/drawing/2010/main" id="{C8FAC92B-DD4A-46FD-8708-F51C1C5B157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8C459222-8D14-4545-8412-EF958C9050B6}">
                <a16:creationId xmlns:a16="http://schemas.microsoft.com/office/drawing/2010/main" id="{C488567B-F13C-4FC5-BA0E-C008B5B561E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F7FA73B-DB26-4006-B79B-267BA7A22BF0}">
        <p14:creationId xmlns:p14="http://schemas.microsoft.com/office/powerpoint/2010/main" val="1700770757902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pattFill prst="wdDnDiag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true" id="2" name="Slide Number Placeholder 5">
            <a:extLst>
              <a:ext uri="{3688CE9B-3EF4-440E-8FCA-04327049A4F8}">
                <a16:creationId xmlns:a16="http://schemas.microsoft.com/office/drawing/2010/main" id="{B3585205-3AA7-40BE-B1C1-4A8D5B045B19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3" name="Footer Placeholder 4">
            <a:extLst>
              <a:ext uri="{9B592E50-A717-40BC-8C4C-796BAF23A9F3}">
                <a16:creationId xmlns:a16="http://schemas.microsoft.com/office/drawing/2010/main" id="{B1C7BF38-0B06-4447-B4D8-9BDE7EDA881F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4" name="Date Placeholder 3">
            <a:extLst>
              <a:ext uri="{0ABCB6BA-231A-4AB9-B64C-C6417E6AA1D8}">
                <a16:creationId xmlns:a16="http://schemas.microsoft.com/office/drawing/2010/main" id="{F8655AEC-FB21-4108-AF08-BC5D5781A5F5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5" name="Slide Number Placeholder 5">
            <a:extLst>
              <a:ext uri="{64462B5C-84C9-4147-B987-21B58A019DF8}">
                <a16:creationId xmlns:a16="http://schemas.microsoft.com/office/drawing/2010/main" id="{2486A326-E0F1-43C5-806C-F417C940327B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6" name="Footer Placeholder 4">
            <a:extLst>
              <a:ext uri="{6C80ED3D-AD49-45F4-AE8C-443491D7B613}">
                <a16:creationId xmlns:a16="http://schemas.microsoft.com/office/drawing/2010/main" id="{315449BB-C2BD-420A-8CA5-1C10BA446C24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7" name="Date Placeholder 3">
            <a:extLst>
              <a:ext uri="{4F39510E-89EE-4811-89D2-98CF8B4B1606}">
                <a16:creationId xmlns:a16="http://schemas.microsoft.com/office/drawing/2010/main" id="{CE265CA5-3D15-4AE7-B877-23D415B9C19A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8" name="Slide Number Placeholder 5">
            <a:extLst>
              <a:ext uri="{437D2F54-21C7-48F4-B581-546652486BE2}">
                <a16:creationId xmlns:a16="http://schemas.microsoft.com/office/drawing/2010/main" id="{BC8A83B1-05F6-4926-9FCB-81E0A45D39CB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9" name="Footer Placeholder 4">
            <a:extLst>
              <a:ext uri="{A0C07795-A8FF-465C-A968-98304805DE37}">
                <a16:creationId xmlns:a16="http://schemas.microsoft.com/office/drawing/2010/main" id="{87A6DCEA-05C4-49E1-8483-B34D07280F61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10" name="Date Placeholder 3">
            <a:extLst>
              <a:ext uri="{C374BF69-EC0E-4911-93B2-A1510EBEAA17}">
                <a16:creationId xmlns:a16="http://schemas.microsoft.com/office/drawing/2010/main" id="{DD841F74-47A7-431E-AE63-E4054F814BE5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Title Placeholder 1">
            <a:extLst>
              <a:ext uri="{EB821A46-CE63-418F-8457-C4B37DE5DBE6}">
                <a16:creationId xmlns:a16="http://schemas.microsoft.com/office/drawing/2010/main" id="{13490169-6DBA-478F-BB0C-A940CE740A1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5"/>
            <a:ext cx="7620000" cy="8572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Text Placeholder 2">
            <a:extLst>
              <a:ext uri="{D68F3EFD-14A9-4B54-8A34-ADD2C600F023}">
                <a16:creationId xmlns:a16="http://schemas.microsoft.com/office/drawing/2010/main" id="{CEB35B7A-A77E-4EA1-9707-452056617A0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7620000" cy="3048000"/>
          </a:xfrm>
          <a:prstGeom prst="rect">
            <a:avLst/>
          </a:prstGeom>
        </p:spPr>
        <p:txBody>
          <a:bodyPr bIns="45720" lIns="91440" rIns="91440" rtlCol="0" tIns="93600" vert="horz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3" name="Slide Number Placeholder 5">
            <a:extLst>
              <a:ext uri="{AC76EF29-DC3E-4E8D-B033-BAFFD228017C}">
                <a16:creationId xmlns:a16="http://schemas.microsoft.com/office/drawing/2010/main" id="{F122EF82-17FF-4D5B-AFA3-774A704C20D8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7767815" y="4695033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4" name="Footer Placeholder 4">
            <a:extLst>
              <a:ext uri="{C021C554-309C-4FA3-A4A9-92EEF73E12EC}">
                <a16:creationId xmlns:a16="http://schemas.microsoft.com/office/drawing/2010/main" id="{7ED65203-D8B1-4E25-BDB5-2E7FF30EB974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Date Placeholder 3">
            <a:extLst>
              <a:ext uri="{B538FDBE-8C7B-4C0B-B31B-745B27E83F14}">
                <a16:creationId xmlns:a16="http://schemas.microsoft.com/office/drawing/2010/main" id="{8E93BB34-9694-4CBB-88E9-837F2AE0EB24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0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tags/tag3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24C7BC5-D1D5-4F5E-818D-EFE89E2E3C0A}">
                <a16:creationId xmlns:a16="http://schemas.microsoft.com/office/drawing/2010/main" id="{0512E4D8-6758-4B65-A39B-DDD9455B100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262338" y="717442"/>
            <a:ext cx="6436176" cy="1477651"/>
          </a:xfrm>
        </p:spPr>
        <p:txBody>
          <a:bodyPr rtlCol="0"/>
          <a:lstStyle/>
          <a:p>
            <a:pPr/>
            <a:r>
              <a:rPr dirty="0" lang="en-US">
                <a:latin typeface="Söhne"/>
              </a:rPr>
              <a:t>Stock Analysis and Visualization </a:t>
            </a:r>
            <a:endParaRPr dirty="0" lang="en-US">
              <a:latin typeface="Söhne"/>
            </a:endParaRPr>
          </a:p>
        </p:txBody>
      </p:sp>
      <p:sp>
        <p:nvSpPr>
          <p:cNvPr id="3" name="Subtitle 2">
            <a:extLst>
              <a:ext uri="{F4AD6A4A-B985-4EEA-80E9-5140855D6EBE}">
                <a16:creationId xmlns:a16="http://schemas.microsoft.com/office/drawing/2010/main" id="{510D2376-D1C8-48F4-9E75-FDEAD1ABB8D2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53912" y="2325033"/>
            <a:ext cx="6436178" cy="494945"/>
          </a:xfrm>
        </p:spPr>
        <p:txBody>
          <a:bodyPr rtlCol="0"/>
          <a:lstStyle/>
          <a:p>
            <a:pPr/>
            <a:r>
              <a:rPr b="1" dirty="0" lang="en-US" sz="1800">
                <a:latin typeface="Söhne"/>
              </a:rPr>
              <a:t>A Python-Based Visualization Tool</a:t>
            </a:r>
            <a:endParaRPr b="1" dirty="0" lang="en-US" sz="1800">
              <a:latin typeface="Söhne"/>
            </a:endParaRPr>
          </a:p>
        </p:txBody>
      </p:sp>
      <p:sp>
        <p:nvSpPr>
          <p:cNvPr id="4" name="">
            <a:extLst>
              <a:ext uri="{FF90A9BD-C92B-4481-90FE-78B940192182}">
                <a16:creationId xmlns:a16="http://schemas.microsoft.com/office/drawing/2010/main" id="{160A6F51-3237-48C6-8C1D-D3B78C826C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349424" y="3357057"/>
            <a:ext cx="3078499" cy="918009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l">
              <a:defRPr dirty="0" lang="en-US" sz="1400"/>
            </a:pPr>
            <a:r>
              <a:rPr dirty="0" lang="en-US" sz="1800"/>
              <a:t>Name : Manish </a:t>
            </a:r>
            <a:r>
              <a:rPr dirty="0" err="1" lang="en-US" sz="1800"/>
              <a:t>kumar</a:t>
            </a:r>
          </a:p>
          <a:p>
            <a:pPr algn="l">
              <a:defRPr dirty="0" lang="en-US" sz="1400"/>
            </a:pPr>
            <a:r>
              <a:rPr dirty="0" err="1" lang="en-US" sz="1800"/>
              <a:t>Uid</a:t>
            </a:r>
            <a:r>
              <a:rPr dirty="0" lang="en-US" sz="1800"/>
              <a:t> : 21BCS9855</a:t>
            </a:r>
          </a:p>
          <a:p>
            <a:pPr algn="l">
              <a:defRPr dirty="0" lang="en-US" sz="1400"/>
            </a:pPr>
            <a:r>
              <a:rPr dirty="0" lang="en-US" sz="1800"/>
              <a:t>Section:Iot-640/B</a:t>
            </a:r>
            <a:endParaRPr dirty="0" lang="en-US" sz="1800"/>
          </a:p>
        </p:txBody>
      </p:sp>
    </p:spTree>
    <p:extLst>
      <p:ext uri="{97327E40-5794-4965-8558-49124240DF64}">
        <p14:creationId xmlns:p14="http://schemas.microsoft.com/office/powerpoint/2010/main" val="1700770757918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B704AF16-2A1B-4DE6-90E5-7688DD1426E8}">
                <a16:creationId xmlns:a16="http://schemas.microsoft.com/office/drawing/2010/main" id="{F6C79835-BA1D-41E5-9E86-6B2A75A78E4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4000"/>
              <a:t>Library </a:t>
            </a:r>
            <a:r>
              <a:rPr dirty="0" lang="en-US" sz="4000"/>
              <a:t>Used:</a:t>
            </a:r>
            <a:endParaRPr dirty="0" lang="en-US" sz="4000"/>
          </a:p>
        </p:txBody>
      </p:sp>
      <p:sp>
        <p:nvSpPr>
          <p:cNvPr id="3" name="Content Placeholder 2">
            <a:extLst>
              <a:ext uri="{013CB43B-3A2C-45D2-85A0-410D325C45C7}">
                <a16:creationId xmlns:a16="http://schemas.microsoft.com/office/drawing/2010/main" id="{68C10390-94BC-4509-839C-7B2417F0FE60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-342900" marL="342900">
              <a:buFont typeface="Arial"/>
              <a:buChar char="•"/>
            </a:pPr>
            <a:r>
              <a:rPr b="1" dirty="0" err="1" lang="en-US" sz="2400">
                <a:latin typeface="+mn-lt"/>
              </a:rPr>
              <a:t>yfinance</a:t>
            </a:r>
            <a:r>
              <a:rPr dirty="0" lang="en-US" sz="2400"/>
              <a:t> for data retrieval. </a:t>
            </a:r>
          </a:p>
          <a:p>
            <a:pPr indent="-342900" marL="342900">
              <a:buFont typeface="Arial"/>
              <a:buChar char="•"/>
            </a:pPr>
            <a:r>
              <a:rPr b="1" dirty="0" err="1" lang="en-US" sz="2400">
                <a:latin typeface="+mn-lt"/>
              </a:rPr>
              <a:t>numpy</a:t>
            </a:r>
            <a:r>
              <a:rPr dirty="0" lang="en-US" sz="2400"/>
              <a:t> for numerical computations.</a:t>
            </a:r>
          </a:p>
          <a:p>
            <a:pPr indent="-342900" marL="342900">
              <a:buFont typeface="Arial"/>
              <a:buChar char="•"/>
            </a:pPr>
            <a:r>
              <a:rPr b="1" dirty="0" err="1" lang="en-US" sz="2400">
                <a:latin typeface="+mn-lt"/>
              </a:rPr>
              <a:t>matplotlib</a:t>
            </a:r>
            <a:r>
              <a:rPr dirty="0" lang="en-US" sz="2400"/>
              <a:t> for data visualization. </a:t>
            </a:r>
          </a:p>
          <a:p>
            <a:pPr indent="-342900" marL="342900">
              <a:buFont typeface="Arial"/>
              <a:buChar char="•"/>
            </a:pPr>
            <a:r>
              <a:rPr b="1" dirty="0" err="1" lang="en-US" sz="2400">
                <a:latin typeface="+mn-lt"/>
              </a:rPr>
              <a:t>tkinter</a:t>
            </a:r>
            <a:r>
              <a:rPr dirty="0" lang="en-US" sz="2400"/>
              <a:t> for creating the graphical user interface.</a:t>
            </a:r>
            <a:br>
              <a:rPr dirty="0" lang="en-US" sz="2400"/>
            </a:br>
            <a:r>
              <a:rPr dirty="0" lang="en-US" sz="2400"/>
              <a:t> </a:t>
            </a:r>
            <a:br>
              <a:rPr dirty="0" lang="en-US"/>
            </a:br>
            <a:br>
              <a:rPr dirty="0" lang="en-US"/>
            </a:br>
            <a:endParaRPr dirty="0" lang="en-US"/>
          </a:p>
        </p:txBody>
      </p:sp>
    </p:spTree>
    <p:extLst>
      <p:ext uri="{D44B6A32-F232-4395-89D2-780D90BFF1D6}">
        <p14:creationId xmlns:p14="http://schemas.microsoft.com/office/powerpoint/2010/main" val="1700770757921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EE469A8F-B0F0-44C1-82A9-2C16CDCD84AA}">
                <a16:creationId xmlns:a16="http://schemas.microsoft.com/office/drawing/2010/main" id="{C376A6E4-ADBA-4012-8021-7F492D9EC4B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Work flow :</a:t>
            </a:r>
            <a:endParaRPr dirty="0" lang="en-US"/>
          </a:p>
        </p:txBody>
      </p:sp>
      <p:sp>
        <p:nvSpPr>
          <p:cNvPr id="3" name="Content Placeholder 2">
            <a:extLst>
              <a:ext uri="{6B202F8D-3055-4D92-9EA5-14C76E67D992}">
                <a16:creationId xmlns:a16="http://schemas.microsoft.com/office/drawing/2010/main" id="{74E9C8F7-2540-45AC-9703-2393445ADBD4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 sz="2400">
                <a:latin typeface="Söhne"/>
              </a:rPr>
              <a:t>Data fetching with </a:t>
            </a:r>
            <a:r>
              <a:rPr b="1" dirty="0" err="1" lang="en-US" sz="2400">
                <a:latin typeface="Söhne Mono"/>
              </a:rPr>
              <a:t>yfinance</a:t>
            </a:r>
            <a:r>
              <a:rPr dirty="0" lang="en-US" sz="2400">
                <a:latin typeface="Söhne"/>
              </a:rPr>
              <a:t>.</a:t>
            </a:r>
          </a:p>
          <a:p>
            <a:pPr>
              <a:buChar char="•"/>
            </a:pPr>
            <a:r>
              <a:rPr dirty="0" lang="en-US" sz="2400">
                <a:latin typeface="Söhne"/>
              </a:rPr>
              <a:t>Calculation of technical indicators.</a:t>
            </a:r>
          </a:p>
          <a:p>
            <a:pPr>
              <a:buChar char="•"/>
            </a:pPr>
            <a:r>
              <a:rPr dirty="0" lang="en-US" sz="2400">
                <a:latin typeface="Söhne"/>
              </a:rPr>
              <a:t>Visualization of stock data.</a:t>
            </a:r>
          </a:p>
          <a:p>
            <a:pPr>
              <a:buChar char="•"/>
            </a:pPr>
            <a:r>
              <a:rPr dirty="0" lang="en-US" sz="2400">
                <a:latin typeface="Söhne"/>
              </a:rPr>
              <a:t>User interaction facilitated by a </a:t>
            </a:r>
            <a:r>
              <a:rPr dirty="0" err="1" lang="en-US" sz="2400">
                <a:latin typeface="Söhne"/>
              </a:rPr>
              <a:t>Tkinter</a:t>
            </a:r>
            <a:r>
              <a:rPr dirty="0" lang="en-US" sz="2400">
                <a:latin typeface="Söhne"/>
              </a:rPr>
              <a:t> GUI.</a:t>
            </a:r>
            <a:endParaRPr dirty="0" lang="en-US" sz="2400">
              <a:latin typeface="Söhne"/>
            </a:endParaRPr>
          </a:p>
        </p:txBody>
      </p:sp>
    </p:spTree>
    <p:extLst>
      <p:ext uri="{24343C2B-9C88-4AD4-BAF2-6E69E118CF3E}">
        <p14:creationId xmlns:p14="http://schemas.microsoft.com/office/powerpoint/2010/main" val="1700770757923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E652173-8AA0-4C82-8081-F77F00A1DFCF}">
                <a16:creationId xmlns:a16="http://schemas.microsoft.com/office/drawing/2010/main" id="{1FE96705-3DAA-4DD0-9556-8B4E0390B8B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 sz="4000"/>
              <a:t> Key </a:t>
            </a:r>
            <a:r>
              <a:rPr dirty="0" lang="en-US" sz="4000"/>
              <a:t>Points</a:t>
            </a:r>
            <a:r>
              <a:rPr dirty="0" lang="en-US"/>
              <a:t> </a:t>
            </a:r>
            <a:endParaRPr dirty="0" lang="en-US"/>
          </a:p>
        </p:txBody>
      </p:sp>
      <p:sp>
        <p:nvSpPr>
          <p:cNvPr id="3" name="Content Placeholder 2">
            <a:extLst>
              <a:ext uri="{0EA70796-CE17-4C09-BC4D-ECDB7E90D305}">
                <a16:creationId xmlns:a16="http://schemas.microsoft.com/office/drawing/2010/main" id="{35C9C878-D8D0-44E8-BAA1-D1C755E8B219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85000" lnSpcReduction="20000"/>
          </a:bodyPr>
          <a:lstStyle/>
          <a:p>
            <a:pPr indent="-342900" marL="342900">
              <a:buFont typeface="Arial"/>
              <a:buChar char="•"/>
            </a:pPr>
            <a:r>
              <a:rPr b="1" dirty="0" lang="en-US" sz="2400">
                <a:latin typeface="+mn-lt"/>
              </a:rPr>
              <a:t>D</a:t>
            </a:r>
            <a:r>
              <a:rPr b="1" dirty="0" lang="en-US" sz="2400">
                <a:latin typeface="+mn-lt"/>
              </a:rPr>
              <a:t>ata Analysis:</a:t>
            </a:r>
            <a:r>
              <a:rPr dirty="0" lang="en-US" sz="2400"/>
              <a:t> </a:t>
            </a:r>
            <a:r>
              <a:rPr dirty="0" lang="en-US" sz="2400"/>
              <a:t>A</a:t>
            </a:r>
            <a:r>
              <a:rPr dirty="0" lang="en-US" sz="2400"/>
              <a:t>n</a:t>
            </a:r>
            <a:r>
              <a:rPr dirty="0" lang="en-US" sz="2400"/>
              <a:t>alyze historical stock data using Python. </a:t>
            </a:r>
          </a:p>
          <a:p>
            <a:pPr indent="-342900" marL="342900">
              <a:buFont typeface="Arial"/>
              <a:buChar char="•"/>
            </a:pPr>
            <a:r>
              <a:rPr b="1" dirty="0" lang="en-US" sz="2400">
                <a:latin typeface="+mn-lt"/>
              </a:rPr>
              <a:t>Technical Indicators:</a:t>
            </a:r>
            <a:r>
              <a:rPr dirty="0" lang="en-US" sz="2400"/>
              <a:t> </a:t>
            </a:r>
            <a:r>
              <a:rPr dirty="0" lang="en-US" sz="2400"/>
              <a:t>Calculate RSI and </a:t>
            </a:r>
            <a:r>
              <a:rPr dirty="0" err="1" lang="en-US" sz="2400"/>
              <a:t>MACD</a:t>
            </a:r>
            <a:r>
              <a:rPr dirty="0" lang="en-US" sz="2400"/>
              <a:t> for comprehensive technical analysis. </a:t>
            </a:r>
          </a:p>
          <a:p>
            <a:pPr indent="-342900" marL="342900">
              <a:buFont typeface="Arial"/>
              <a:buChar char="•"/>
            </a:pPr>
            <a:r>
              <a:rPr b="1" dirty="0" lang="en-US" sz="2400">
                <a:latin typeface="+mn-lt"/>
              </a:rPr>
              <a:t>Visualization:</a:t>
            </a:r>
            <a:r>
              <a:rPr dirty="0" lang="en-US" sz="2400"/>
              <a:t> </a:t>
            </a:r>
            <a:r>
              <a:rPr dirty="0" lang="en-US" sz="2400"/>
              <a:t>Visualize stock trends through informative plots with </a:t>
            </a:r>
            <a:r>
              <a:rPr dirty="0" err="1" lang="en-US" sz="2400"/>
              <a:t>matplotlib</a:t>
            </a:r>
            <a:r>
              <a:rPr dirty="0" lang="en-US" sz="2400"/>
              <a:t>. </a:t>
            </a:r>
          </a:p>
          <a:p>
            <a:pPr indent="-342900" marL="342900">
              <a:buFont typeface="Arial"/>
              <a:buChar char="•"/>
            </a:pPr>
            <a:r>
              <a:rPr b="1" dirty="0" lang="en-US" sz="2400">
                <a:latin typeface="+mn-lt"/>
              </a:rPr>
              <a:t>User-Friendly Interface:</a:t>
            </a:r>
            <a:r>
              <a:rPr dirty="0" lang="en-US" sz="2400"/>
              <a:t> </a:t>
            </a:r>
            <a:r>
              <a:rPr dirty="0" lang="en-US" sz="2400"/>
              <a:t>Develop an interactive </a:t>
            </a:r>
            <a:r>
              <a:rPr dirty="0" err="1" lang="en-US" sz="2400"/>
              <a:t>Tkinter</a:t>
            </a:r>
            <a:r>
              <a:rPr dirty="0" lang="en-US" sz="2400"/>
              <a:t> GUI for user input and customization.</a:t>
            </a:r>
            <a:br>
              <a:rPr dirty="0" lang="en-US"/>
            </a:br>
            <a:br>
              <a:rPr dirty="0" lang="en-US"/>
            </a:br>
            <a:endParaRPr dirty="0" lang="en-US"/>
          </a:p>
        </p:txBody>
      </p:sp>
    </p:spTree>
    <p:extLst>
      <p:ext uri="{71476BD4-2703-43DA-9A3D-9F34C900687A}">
        <p14:creationId xmlns:p14="http://schemas.microsoft.com/office/powerpoint/2010/main" val="1700770757924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1882596-4ACD-4BC7-ADC9-323A5F9BC91E}">
                <a16:creationId xmlns:a16="http://schemas.microsoft.com/office/drawing/2010/main" id="{5FE4ACC2-1043-4D15-8A62-B3441046B8C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Benefites:</a:t>
            </a:r>
            <a:endParaRPr dirty="0" lang="en-US"/>
          </a:p>
        </p:txBody>
      </p:sp>
      <p:sp>
        <p:nvSpPr>
          <p:cNvPr id="3" name="Content Placeholder 2">
            <a:extLst>
              <a:ext uri="{7B4642F7-DE59-4170-8FE8-A835A64F6B7C}">
                <a16:creationId xmlns:a16="http://schemas.microsoft.com/office/drawing/2010/main" id="{1D7D3514-75FD-4261-A1C9-562597A8FC58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Autofit/>
          </a:bodyPr>
          <a:lstStyle/>
          <a:p>
            <a:pPr/>
            <a:r>
              <a:rPr b="1" dirty="0" lang="en-US" sz="1600">
                <a:latin typeface="Söhne"/>
              </a:rPr>
              <a:t>Informed Decision-Making: </a:t>
            </a:r>
            <a:r>
              <a:rPr dirty="0" lang="en-US" sz="1600">
                <a:latin typeface="Söhne"/>
              </a:rPr>
              <a:t>Gain insights into stock trends to make informed investment decisions.</a:t>
            </a:r>
          </a:p>
          <a:p>
            <a:pPr/>
            <a:r>
              <a:rPr b="1" dirty="0" lang="en-US" sz="1600">
                <a:latin typeface="Söhne"/>
              </a:rPr>
              <a:t>User Empowerment: </a:t>
            </a:r>
            <a:r>
              <a:rPr dirty="0" lang="en-US" sz="1600">
                <a:latin typeface="Söhne"/>
              </a:rPr>
              <a:t>Empower users with a user-friendly interface to explore and analyze stock data.</a:t>
            </a:r>
          </a:p>
          <a:p>
            <a:pPr/>
            <a:r>
              <a:rPr b="1" dirty="0" lang="en-US" sz="1600">
                <a:latin typeface="Söhne"/>
              </a:rPr>
              <a:t>Educational Value: </a:t>
            </a:r>
            <a:r>
              <a:rPr dirty="0" lang="en-US" sz="1600">
                <a:latin typeface="Söhne"/>
              </a:rPr>
              <a:t>Serve as an educational tool to enhance understanding of technical analysis in finance.</a:t>
            </a:r>
          </a:p>
          <a:p>
            <a:pPr/>
            <a:r>
              <a:rPr b="1" dirty="0" lang="en-US" sz="1600">
                <a:latin typeface="Söhne"/>
              </a:rPr>
              <a:t>Customized Analysis: </a:t>
            </a:r>
            <a:r>
              <a:rPr dirty="0" lang="en-US" sz="1600">
                <a:latin typeface="Söhne"/>
              </a:rPr>
              <a:t>Allow users to customize analyses by selecting specific stocks and date ranges.</a:t>
            </a:r>
            <a:endParaRPr dirty="0" lang="en-US" sz="1600">
              <a:latin typeface="Söhne"/>
            </a:endParaRPr>
          </a:p>
        </p:txBody>
      </p:sp>
    </p:spTree>
    <p:extLst>
      <p:ext uri="{EE7D57E5-399B-4EE9-86F5-DCAD0B5823D4}">
        <p14:creationId xmlns:p14="http://schemas.microsoft.com/office/powerpoint/2010/main" val="1700770757926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37FD5E8-0AAE-418E-A74D-41FB762BD98E}">
                <a16:creationId xmlns:a16="http://schemas.microsoft.com/office/drawing/2010/main" id="{DF02DFAD-700F-499A-A311-574736E919F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Working:</a:t>
            </a:r>
            <a:endParaRPr dirty="0" lang="en-US"/>
          </a:p>
        </p:txBody>
      </p:sp>
      <p:pic>
        <p:nvPicPr>
          <p:cNvPr id="3" name="">
            <a:extLst>
              <a:ext uri="{3049E763-0BD4-44BA-A2F9-D7ACB1FFCD85}">
                <a16:creationId xmlns:a16="http://schemas.microsoft.com/office/drawing/2010/main" id="{5C33F46F-0F81-405E-BF35-7DC19A66A3D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560899" y="1317383"/>
            <a:ext cx="4795390" cy="3461337"/>
          </a:xfrm>
          <a:prstGeom prst="rect">
            <a:avLst/>
          </a:prstGeom>
          <a:noFill/>
        </p:spPr>
      </p:pic>
    </p:spTree>
    <p:extLst>
      <p:ext uri="{226F2451-CF70-49FA-9209-91FEDC589E44}">
        <p14:creationId xmlns:p14="http://schemas.microsoft.com/office/powerpoint/2010/main" val="1700770757928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2C38856-C294-453F-BFDC-63244AF9134F}">
                <a16:creationId xmlns:a16="http://schemas.microsoft.com/office/drawing/2010/main" id="{2DA9522B-3ECE-475C-B5DC-DF43AC7E8C2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89429"/>
            <a:ext cx="7620000" cy="658091"/>
          </a:xfrm>
        </p:spPr>
        <p:txBody>
          <a:bodyPr rtlCol="0"/>
          <a:lstStyle/>
          <a:p>
            <a:pPr/>
            <a:r>
              <a:rPr dirty="0" lang="en-US"/>
              <a:t>Output:</a:t>
            </a:r>
            <a:endParaRPr dirty="0" lang="en-US"/>
          </a:p>
        </p:txBody>
      </p:sp>
      <p:pic>
        <p:nvPicPr>
          <p:cNvPr id="3" name="Content Placeholder 2">
            <a:extLst>
              <a:ext uri="{C3F0B228-CB25-4C43-A754-D472E9FBBB1E}">
                <a16:creationId xmlns:a16="http://schemas.microsoft.com/office/drawing/2010/main" id="{97E4F349-D438-4C39-97CC-11F5ED46BE48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20312" r="-20312" t="0"/>
          <a:stretch>
            <a:fillRect/>
          </a:stretch>
        </p:blipFill>
        <p:spPr>
          <a:xfrm rot="0">
            <a:off x="335375" y="1057503"/>
            <a:ext cx="8523161" cy="3409264"/>
          </a:xfrm>
          <a:noFill/>
        </p:spPr>
      </p:pic>
    </p:spTree>
    <p:extLst>
      <p:ext uri="{C3D413B2-8D96-41A9-971F-E5C5A27129BB}">
        <p14:creationId xmlns:p14="http://schemas.microsoft.com/office/powerpoint/2010/main" val="1700770757930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D9CE207-CCA4-455F-A73D-6B21F7E12428}">
                <a16:creationId xmlns:a16="http://schemas.microsoft.com/office/drawing/2010/main" id="{D8A9CD79-F9C5-4F2A-9D01-F00BD0FB77A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613030" y="2002021"/>
            <a:ext cx="5478046" cy="857250"/>
          </a:xfrm>
        </p:spPr>
        <p:txBody>
          <a:bodyPr rtlCol="0"/>
          <a:lstStyle/>
          <a:p>
            <a:pPr algn="ctr"/>
            <a:r>
              <a:rPr b="1" dirty="0" lang="en-US">
                <a:latin typeface="Inter"/>
              </a:rPr>
              <a:t>Thanks you</a:t>
            </a:r>
            <a:endParaRPr b="1" dirty="0" lang="en-US">
              <a:latin typeface="Inter"/>
            </a:endParaRPr>
          </a:p>
        </p:txBody>
      </p:sp>
    </p:spTree>
    <p:extLst>
      <p:ext uri="{3D805037-6B06-48DA-9FD8-E6F94D9AF6B0}">
        <p14:creationId xmlns:p14="http://schemas.microsoft.com/office/powerpoint/2010/main" val="1700770757931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O_EDGED_FRAME:0.0,1.0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2023-11-24T01:18:44Z</dcterms:created>
  <dcterms:modified xsi:type="dcterms:W3CDTF">2023-11-24T01:48:39Z</dcterms:modified>
</cp:coreProperties>
</file>