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7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AFF"/>
    <a:srgbClr val="C2F1FF"/>
    <a:srgbClr val="D7F6FF"/>
    <a:srgbClr val="DCFDAD"/>
    <a:srgbClr val="E7FDC8"/>
    <a:srgbClr val="FFC3C2"/>
    <a:srgbClr val="9BBB59"/>
    <a:srgbClr val="39B0D4"/>
    <a:srgbClr val="727272"/>
    <a:srgbClr val="0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Tipate" userId="ece54b18e0c65bce" providerId="LiveId" clId="{64B1737B-E366-478A-93B6-32091A0D766D}"/>
    <pc:docChg chg="delSld modSld">
      <pc:chgData name="Suraj Tipate" userId="ece54b18e0c65bce" providerId="LiveId" clId="{64B1737B-E366-478A-93B6-32091A0D766D}" dt="2025-09-06T16:21:40.216" v="8" actId="113"/>
      <pc:docMkLst>
        <pc:docMk/>
      </pc:docMkLst>
      <pc:sldChg chg="del">
        <pc:chgData name="Suraj Tipate" userId="ece54b18e0c65bce" providerId="LiveId" clId="{64B1737B-E366-478A-93B6-32091A0D766D}" dt="2025-09-06T16:20:59.110" v="0" actId="47"/>
        <pc:sldMkLst>
          <pc:docMk/>
          <pc:sldMk cId="0" sldId="290"/>
        </pc:sldMkLst>
      </pc:sldChg>
      <pc:sldChg chg="modSp mod">
        <pc:chgData name="Suraj Tipate" userId="ece54b18e0c65bce" providerId="LiveId" clId="{64B1737B-E366-478A-93B6-32091A0D766D}" dt="2025-09-06T16:21:40.216" v="8" actId="113"/>
        <pc:sldMkLst>
          <pc:docMk/>
          <pc:sldMk cId="1800135085" sldId="297"/>
        </pc:sldMkLst>
        <pc:spChg chg="mod">
          <ac:chgData name="Suraj Tipate" userId="ece54b18e0c65bce" providerId="LiveId" clId="{64B1737B-E366-478A-93B6-32091A0D766D}" dt="2025-09-06T16:21:08.872" v="1" actId="113"/>
          <ac:spMkLst>
            <pc:docMk/>
            <pc:sldMk cId="1800135085" sldId="297"/>
            <ac:spMk id="13" creationId="{BAB627F8-9EB3-7774-AC8C-2C62173DBF76}"/>
          </ac:spMkLst>
        </pc:spChg>
        <pc:spChg chg="mod">
          <ac:chgData name="Suraj Tipate" userId="ece54b18e0c65bce" providerId="LiveId" clId="{64B1737B-E366-478A-93B6-32091A0D766D}" dt="2025-09-06T16:21:12.573" v="2" actId="113"/>
          <ac:spMkLst>
            <pc:docMk/>
            <pc:sldMk cId="1800135085" sldId="297"/>
            <ac:spMk id="18" creationId="{8A316FF3-06D1-C5D4-7705-A26AE3547F6D}"/>
          </ac:spMkLst>
        </pc:spChg>
        <pc:spChg chg="mod">
          <ac:chgData name="Suraj Tipate" userId="ece54b18e0c65bce" providerId="LiveId" clId="{64B1737B-E366-478A-93B6-32091A0D766D}" dt="2025-09-06T16:21:18.044" v="3" actId="113"/>
          <ac:spMkLst>
            <pc:docMk/>
            <pc:sldMk cId="1800135085" sldId="297"/>
            <ac:spMk id="24" creationId="{725AEB75-5B56-8A5A-497B-3631AB74DFBA}"/>
          </ac:spMkLst>
        </pc:spChg>
        <pc:spChg chg="mod">
          <ac:chgData name="Suraj Tipate" userId="ece54b18e0c65bce" providerId="LiveId" clId="{64B1737B-E366-478A-93B6-32091A0D766D}" dt="2025-09-06T16:21:22.683" v="4" actId="113"/>
          <ac:spMkLst>
            <pc:docMk/>
            <pc:sldMk cId="1800135085" sldId="297"/>
            <ac:spMk id="29" creationId="{54FA6BDB-C013-5F62-A6AF-CC18A6B2F175}"/>
          </ac:spMkLst>
        </pc:spChg>
        <pc:spChg chg="mod">
          <ac:chgData name="Suraj Tipate" userId="ece54b18e0c65bce" providerId="LiveId" clId="{64B1737B-E366-478A-93B6-32091A0D766D}" dt="2025-09-06T16:21:25.660" v="5" actId="113"/>
          <ac:spMkLst>
            <pc:docMk/>
            <pc:sldMk cId="1800135085" sldId="297"/>
            <ac:spMk id="34" creationId="{B000704B-938D-B2D2-00F8-8F0E7EDF8525}"/>
          </ac:spMkLst>
        </pc:spChg>
        <pc:spChg chg="mod">
          <ac:chgData name="Suraj Tipate" userId="ece54b18e0c65bce" providerId="LiveId" clId="{64B1737B-E366-478A-93B6-32091A0D766D}" dt="2025-09-06T16:21:31.427" v="7" actId="14100"/>
          <ac:spMkLst>
            <pc:docMk/>
            <pc:sldMk cId="1800135085" sldId="297"/>
            <ac:spMk id="38" creationId="{00D3740B-429F-9B5C-4CD4-7C83F1CB9102}"/>
          </ac:spMkLst>
        </pc:spChg>
        <pc:spChg chg="mod">
          <ac:chgData name="Suraj Tipate" userId="ece54b18e0c65bce" providerId="LiveId" clId="{64B1737B-E366-478A-93B6-32091A0D766D}" dt="2025-09-06T16:21:40.216" v="8" actId="113"/>
          <ac:spMkLst>
            <pc:docMk/>
            <pc:sldMk cId="1800135085" sldId="297"/>
            <ac:spMk id="41" creationId="{BB7795FD-31E7-D2B6-0CF9-9C18CBCCB5C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AB5060-384D-4CDA-B4AF-B161B7FCDD16}" type="doc">
      <dgm:prSet loTypeId="urn:microsoft.com/office/officeart/2005/8/layout/chevron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6797BC-396C-4461-8E57-124F6A0968D0}">
      <dgm:prSet phldrT="[Text]" phldr="0"/>
      <dgm:spPr>
        <a:solidFill>
          <a:schemeClr val="accent1">
            <a:hueOff val="0"/>
            <a:satOff val="0"/>
            <a:lumOff val="0"/>
          </a:schemeClr>
        </a:solidFill>
        <a:effectLst/>
      </dgm:spPr>
      <dgm:t>
        <a:bodyPr/>
        <a:lstStyle/>
        <a:p>
          <a:r>
            <a:rPr lang="en-IN" b="1" dirty="0"/>
            <a:t>1</a:t>
          </a:r>
        </a:p>
      </dgm:t>
    </dgm:pt>
    <dgm:pt modelId="{F26299F7-5AE7-4F42-855B-97C5D488D91A}" type="parTrans" cxnId="{0ADDFB26-B462-4469-BB36-6C957D3A1176}">
      <dgm:prSet/>
      <dgm:spPr/>
      <dgm:t>
        <a:bodyPr/>
        <a:lstStyle/>
        <a:p>
          <a:endParaRPr lang="en-IN"/>
        </a:p>
      </dgm:t>
    </dgm:pt>
    <dgm:pt modelId="{6C357C4F-B9DE-4225-9FD8-962356571CD7}" type="sibTrans" cxnId="{0ADDFB26-B462-4469-BB36-6C957D3A1176}">
      <dgm:prSet/>
      <dgm:spPr/>
      <dgm:t>
        <a:bodyPr/>
        <a:lstStyle/>
        <a:p>
          <a:endParaRPr lang="en-IN"/>
        </a:p>
      </dgm:t>
    </dgm:pt>
    <dgm:pt modelId="{F286D861-D967-4D50-9B04-26899DD2BEB0}">
      <dgm:prSet phldrT="[Text]"/>
      <dgm:spPr/>
      <dgm:t>
        <a:bodyPr/>
        <a:lstStyle/>
        <a:p>
          <a:pPr>
            <a:buNone/>
          </a:pPr>
          <a:endParaRPr lang="en-IN" dirty="0"/>
        </a:p>
      </dgm:t>
    </dgm:pt>
    <dgm:pt modelId="{C16F29BF-1F37-43A1-A333-D6C5F7F61118}" type="parTrans" cxnId="{66D15341-7F96-4C20-A0A0-6830BF4DA1C3}">
      <dgm:prSet/>
      <dgm:spPr/>
      <dgm:t>
        <a:bodyPr/>
        <a:lstStyle/>
        <a:p>
          <a:endParaRPr lang="en-IN"/>
        </a:p>
      </dgm:t>
    </dgm:pt>
    <dgm:pt modelId="{235C08A9-ED94-46A0-BD70-26D70BD4BF6A}" type="sibTrans" cxnId="{66D15341-7F96-4C20-A0A0-6830BF4DA1C3}">
      <dgm:prSet/>
      <dgm:spPr/>
      <dgm:t>
        <a:bodyPr/>
        <a:lstStyle/>
        <a:p>
          <a:endParaRPr lang="en-IN"/>
        </a:p>
      </dgm:t>
    </dgm:pt>
    <dgm:pt modelId="{2ECF0BB0-A63B-4915-ABE4-82EB53C236B3}">
      <dgm:prSet phldrT="[Text]" phldr="0"/>
      <dgm:spPr/>
      <dgm:t>
        <a:bodyPr/>
        <a:lstStyle/>
        <a:p>
          <a:r>
            <a:rPr lang="en-IN" dirty="0"/>
            <a:t>2</a:t>
          </a:r>
        </a:p>
      </dgm:t>
    </dgm:pt>
    <dgm:pt modelId="{EB751EEA-B75C-4153-8559-4014E2A13FE2}" type="parTrans" cxnId="{EF7E372B-E7A1-4134-8C94-D9D636AD9B61}">
      <dgm:prSet/>
      <dgm:spPr/>
      <dgm:t>
        <a:bodyPr/>
        <a:lstStyle/>
        <a:p>
          <a:endParaRPr lang="en-IN"/>
        </a:p>
      </dgm:t>
    </dgm:pt>
    <dgm:pt modelId="{7879E328-B9BC-46FD-B03E-70F03B7E42B1}" type="sibTrans" cxnId="{EF7E372B-E7A1-4134-8C94-D9D636AD9B61}">
      <dgm:prSet/>
      <dgm:spPr/>
      <dgm:t>
        <a:bodyPr/>
        <a:lstStyle/>
        <a:p>
          <a:endParaRPr lang="en-IN"/>
        </a:p>
      </dgm:t>
    </dgm:pt>
    <dgm:pt modelId="{7B9B2CF2-AF05-4A50-85F3-51B366950A5F}">
      <dgm:prSet phldrT="[Text]"/>
      <dgm:spPr/>
      <dgm:t>
        <a:bodyPr/>
        <a:lstStyle/>
        <a:p>
          <a:pPr>
            <a:buNone/>
          </a:pPr>
          <a:endParaRPr lang="en-IN" dirty="0"/>
        </a:p>
      </dgm:t>
    </dgm:pt>
    <dgm:pt modelId="{F107A7B7-A470-4889-A45E-E59985E1A964}" type="parTrans" cxnId="{01C83459-D2CB-45E9-AE3A-EF06D0B0EC59}">
      <dgm:prSet/>
      <dgm:spPr/>
      <dgm:t>
        <a:bodyPr/>
        <a:lstStyle/>
        <a:p>
          <a:endParaRPr lang="en-IN"/>
        </a:p>
      </dgm:t>
    </dgm:pt>
    <dgm:pt modelId="{1D760AC5-A7F6-4C33-891A-707C85A458A1}" type="sibTrans" cxnId="{01C83459-D2CB-45E9-AE3A-EF06D0B0EC59}">
      <dgm:prSet/>
      <dgm:spPr/>
      <dgm:t>
        <a:bodyPr/>
        <a:lstStyle/>
        <a:p>
          <a:endParaRPr lang="en-IN"/>
        </a:p>
      </dgm:t>
    </dgm:pt>
    <dgm:pt modelId="{9B6D0994-AC52-43EC-91AA-6186EF359B83}">
      <dgm:prSet phldrT="[Text]" phldr="0"/>
      <dgm:spPr/>
      <dgm:t>
        <a:bodyPr/>
        <a:lstStyle/>
        <a:p>
          <a:r>
            <a:rPr lang="en-IN" dirty="0"/>
            <a:t>3</a:t>
          </a:r>
        </a:p>
      </dgm:t>
    </dgm:pt>
    <dgm:pt modelId="{30245BA0-7737-466E-B1A7-AE1698839E64}" type="parTrans" cxnId="{3CD3B7D7-5440-4D70-8356-E550ADC9CF17}">
      <dgm:prSet/>
      <dgm:spPr/>
      <dgm:t>
        <a:bodyPr/>
        <a:lstStyle/>
        <a:p>
          <a:endParaRPr lang="en-IN"/>
        </a:p>
      </dgm:t>
    </dgm:pt>
    <dgm:pt modelId="{033BAB40-24CB-4F48-B4F9-DABDA50F1B46}" type="sibTrans" cxnId="{3CD3B7D7-5440-4D70-8356-E550ADC9CF17}">
      <dgm:prSet/>
      <dgm:spPr/>
      <dgm:t>
        <a:bodyPr/>
        <a:lstStyle/>
        <a:p>
          <a:endParaRPr lang="en-IN"/>
        </a:p>
      </dgm:t>
    </dgm:pt>
    <dgm:pt modelId="{C7086627-3B6A-4FE8-8042-5EA033C8C7B8}">
      <dgm:prSet phldrT="[Text]" phldr="1"/>
      <dgm:spPr/>
      <dgm:t>
        <a:bodyPr/>
        <a:lstStyle/>
        <a:p>
          <a:endParaRPr lang="en-IN" dirty="0">
            <a:noFill/>
          </a:endParaRPr>
        </a:p>
      </dgm:t>
    </dgm:pt>
    <dgm:pt modelId="{D9525A1A-1D3B-41CA-8990-1BC49AE19532}" type="parTrans" cxnId="{8CD775A2-DE25-40F0-BBFD-F75EF22A3483}">
      <dgm:prSet/>
      <dgm:spPr/>
      <dgm:t>
        <a:bodyPr/>
        <a:lstStyle/>
        <a:p>
          <a:endParaRPr lang="en-IN"/>
        </a:p>
      </dgm:t>
    </dgm:pt>
    <dgm:pt modelId="{32A573B2-65CF-407A-B506-428063F278A1}" type="sibTrans" cxnId="{8CD775A2-DE25-40F0-BBFD-F75EF22A3483}">
      <dgm:prSet/>
      <dgm:spPr/>
      <dgm:t>
        <a:bodyPr/>
        <a:lstStyle/>
        <a:p>
          <a:endParaRPr lang="en-IN"/>
        </a:p>
      </dgm:t>
    </dgm:pt>
    <dgm:pt modelId="{3C5533FA-A64F-4D6E-9577-09A81BCC3755}">
      <dgm:prSet/>
      <dgm:spPr/>
      <dgm:t>
        <a:bodyPr/>
        <a:lstStyle/>
        <a:p>
          <a:r>
            <a:rPr lang="en-IN" dirty="0"/>
            <a:t>4</a:t>
          </a:r>
        </a:p>
      </dgm:t>
    </dgm:pt>
    <dgm:pt modelId="{8F825585-B014-48A1-A5EF-CDE33A4158D4}" type="parTrans" cxnId="{69EF96C2-1A68-4069-B398-08EB33CA1B71}">
      <dgm:prSet/>
      <dgm:spPr/>
      <dgm:t>
        <a:bodyPr/>
        <a:lstStyle/>
        <a:p>
          <a:endParaRPr lang="en-IN"/>
        </a:p>
      </dgm:t>
    </dgm:pt>
    <dgm:pt modelId="{754956A0-7636-450A-8AD9-857D4CB67B65}" type="sibTrans" cxnId="{69EF96C2-1A68-4069-B398-08EB33CA1B71}">
      <dgm:prSet/>
      <dgm:spPr/>
      <dgm:t>
        <a:bodyPr/>
        <a:lstStyle/>
        <a:p>
          <a:endParaRPr lang="en-IN"/>
        </a:p>
      </dgm:t>
    </dgm:pt>
    <dgm:pt modelId="{BBC128F7-3238-41DD-A5C9-C1964E2D10FF}">
      <dgm:prSet/>
      <dgm:spPr/>
      <dgm:t>
        <a:bodyPr/>
        <a:lstStyle/>
        <a:p>
          <a:r>
            <a:rPr lang="en-IN" dirty="0"/>
            <a:t>5</a:t>
          </a:r>
        </a:p>
      </dgm:t>
    </dgm:pt>
    <dgm:pt modelId="{1CC60B8A-78E6-4C39-B6DB-CD295BADCF25}" type="parTrans" cxnId="{D041106C-8135-43E8-B33E-EFE138692100}">
      <dgm:prSet/>
      <dgm:spPr/>
      <dgm:t>
        <a:bodyPr/>
        <a:lstStyle/>
        <a:p>
          <a:endParaRPr lang="en-IN"/>
        </a:p>
      </dgm:t>
    </dgm:pt>
    <dgm:pt modelId="{8A258F0D-B903-49D7-A4C9-515106F99F73}" type="sibTrans" cxnId="{D041106C-8135-43E8-B33E-EFE138692100}">
      <dgm:prSet/>
      <dgm:spPr/>
      <dgm:t>
        <a:bodyPr/>
        <a:lstStyle/>
        <a:p>
          <a:endParaRPr lang="en-IN"/>
        </a:p>
      </dgm:t>
    </dgm:pt>
    <dgm:pt modelId="{EF86CEBA-6950-40D1-822E-B4129D3AA16F}">
      <dgm:prSet/>
      <dgm:spPr/>
      <dgm:t>
        <a:bodyPr/>
        <a:lstStyle/>
        <a:p>
          <a:r>
            <a:rPr lang="en-IN" dirty="0"/>
            <a:t>6</a:t>
          </a:r>
        </a:p>
      </dgm:t>
    </dgm:pt>
    <dgm:pt modelId="{A1956D58-A10C-4F48-80AA-88CB47573B78}" type="parTrans" cxnId="{7458A68C-3E63-4B42-8C86-7A838F8A7D96}">
      <dgm:prSet/>
      <dgm:spPr/>
      <dgm:t>
        <a:bodyPr/>
        <a:lstStyle/>
        <a:p>
          <a:endParaRPr lang="en-IN"/>
        </a:p>
      </dgm:t>
    </dgm:pt>
    <dgm:pt modelId="{6649C81B-7FDB-460B-936B-EB273AC01281}" type="sibTrans" cxnId="{7458A68C-3E63-4B42-8C86-7A838F8A7D96}">
      <dgm:prSet/>
      <dgm:spPr/>
      <dgm:t>
        <a:bodyPr/>
        <a:lstStyle/>
        <a:p>
          <a:endParaRPr lang="en-IN"/>
        </a:p>
      </dgm:t>
    </dgm:pt>
    <dgm:pt modelId="{80BA8749-E49F-4E46-8ED7-FCAE0A5DE166}">
      <dgm:prSet/>
      <dgm:spPr/>
      <dgm:t>
        <a:bodyPr/>
        <a:lstStyle/>
        <a:p>
          <a:r>
            <a:rPr lang="en-IN" dirty="0"/>
            <a:t>7</a:t>
          </a:r>
        </a:p>
      </dgm:t>
    </dgm:pt>
    <dgm:pt modelId="{38979268-0310-4C0B-B953-FC70FF72AC97}" type="parTrans" cxnId="{9E7BAA16-FB48-4702-A724-7FAC9965516B}">
      <dgm:prSet/>
      <dgm:spPr/>
      <dgm:t>
        <a:bodyPr/>
        <a:lstStyle/>
        <a:p>
          <a:endParaRPr lang="en-IN"/>
        </a:p>
      </dgm:t>
    </dgm:pt>
    <dgm:pt modelId="{817EE211-4F77-46E1-BA17-64671277BDCE}" type="sibTrans" cxnId="{9E7BAA16-FB48-4702-A724-7FAC9965516B}">
      <dgm:prSet/>
      <dgm:spPr/>
      <dgm:t>
        <a:bodyPr/>
        <a:lstStyle/>
        <a:p>
          <a:endParaRPr lang="en-IN"/>
        </a:p>
      </dgm:t>
    </dgm:pt>
    <dgm:pt modelId="{568D0005-94E3-4664-8748-4D954412F8FA}" type="pres">
      <dgm:prSet presAssocID="{89AB5060-384D-4CDA-B4AF-B161B7FCDD16}" presName="linearFlow" presStyleCnt="0">
        <dgm:presLayoutVars>
          <dgm:dir/>
          <dgm:animLvl val="lvl"/>
          <dgm:resizeHandles val="exact"/>
        </dgm:presLayoutVars>
      </dgm:prSet>
      <dgm:spPr/>
    </dgm:pt>
    <dgm:pt modelId="{1739C6D8-A39B-4BFB-B734-BC5F71BCB495}" type="pres">
      <dgm:prSet presAssocID="{596797BC-396C-4461-8E57-124F6A0968D0}" presName="composite" presStyleCnt="0"/>
      <dgm:spPr/>
    </dgm:pt>
    <dgm:pt modelId="{83331317-6537-40E9-947C-F6968F6F0293}" type="pres">
      <dgm:prSet presAssocID="{596797BC-396C-4461-8E57-124F6A0968D0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CB026ACE-337A-46C8-A19B-91FEB65949F5}" type="pres">
      <dgm:prSet presAssocID="{596797BC-396C-4461-8E57-124F6A0968D0}" presName="descendantText" presStyleLbl="alignAcc1" presStyleIdx="0" presStyleCnt="7">
        <dgm:presLayoutVars>
          <dgm:bulletEnabled val="1"/>
        </dgm:presLayoutVars>
      </dgm:prSet>
      <dgm:spPr/>
    </dgm:pt>
    <dgm:pt modelId="{2B67D792-5112-4214-B72A-F08D790CF2FA}" type="pres">
      <dgm:prSet presAssocID="{6C357C4F-B9DE-4225-9FD8-962356571CD7}" presName="sp" presStyleCnt="0"/>
      <dgm:spPr/>
    </dgm:pt>
    <dgm:pt modelId="{64D39B13-928B-4F69-9495-0359F002C2BF}" type="pres">
      <dgm:prSet presAssocID="{2ECF0BB0-A63B-4915-ABE4-82EB53C236B3}" presName="composite" presStyleCnt="0"/>
      <dgm:spPr/>
    </dgm:pt>
    <dgm:pt modelId="{D6A76AA2-3490-456C-A34E-AB068D3381B7}" type="pres">
      <dgm:prSet presAssocID="{2ECF0BB0-A63B-4915-ABE4-82EB53C236B3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5A9A6F15-44DC-49A7-ADD7-8214B59D30A1}" type="pres">
      <dgm:prSet presAssocID="{2ECF0BB0-A63B-4915-ABE4-82EB53C236B3}" presName="descendantText" presStyleLbl="alignAcc1" presStyleIdx="1" presStyleCnt="7">
        <dgm:presLayoutVars>
          <dgm:bulletEnabled val="1"/>
        </dgm:presLayoutVars>
      </dgm:prSet>
      <dgm:spPr/>
    </dgm:pt>
    <dgm:pt modelId="{8F5DCB86-F1D4-4D8B-AD3C-A5341BA9ACFB}" type="pres">
      <dgm:prSet presAssocID="{7879E328-B9BC-46FD-B03E-70F03B7E42B1}" presName="sp" presStyleCnt="0"/>
      <dgm:spPr/>
    </dgm:pt>
    <dgm:pt modelId="{2893D2C1-BEE5-43C2-8EDB-B650607662D9}" type="pres">
      <dgm:prSet presAssocID="{9B6D0994-AC52-43EC-91AA-6186EF359B83}" presName="composite" presStyleCnt="0"/>
      <dgm:spPr/>
    </dgm:pt>
    <dgm:pt modelId="{32F35A3E-B38B-47C2-AE08-3460A6DCDDED}" type="pres">
      <dgm:prSet presAssocID="{9B6D0994-AC52-43EC-91AA-6186EF359B83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33B68F03-469D-4E5E-A2E4-755B1AF7AAC6}" type="pres">
      <dgm:prSet presAssocID="{9B6D0994-AC52-43EC-91AA-6186EF359B83}" presName="descendantText" presStyleLbl="alignAcc1" presStyleIdx="2" presStyleCnt="7">
        <dgm:presLayoutVars>
          <dgm:bulletEnabled val="1"/>
        </dgm:presLayoutVars>
      </dgm:prSet>
      <dgm:spPr/>
    </dgm:pt>
    <dgm:pt modelId="{3388884A-7158-4F31-8880-BEB8507EDB87}" type="pres">
      <dgm:prSet presAssocID="{033BAB40-24CB-4F48-B4F9-DABDA50F1B46}" presName="sp" presStyleCnt="0"/>
      <dgm:spPr/>
    </dgm:pt>
    <dgm:pt modelId="{007C3725-49F5-497C-8D05-1221578DD709}" type="pres">
      <dgm:prSet presAssocID="{3C5533FA-A64F-4D6E-9577-09A81BCC3755}" presName="composite" presStyleCnt="0"/>
      <dgm:spPr/>
    </dgm:pt>
    <dgm:pt modelId="{3B189F1B-7B07-4191-8163-56E89B3A53FC}" type="pres">
      <dgm:prSet presAssocID="{3C5533FA-A64F-4D6E-9577-09A81BCC3755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079A4415-10FD-4739-AECD-B9A78B8C728E}" type="pres">
      <dgm:prSet presAssocID="{3C5533FA-A64F-4D6E-9577-09A81BCC3755}" presName="descendantText" presStyleLbl="alignAcc1" presStyleIdx="3" presStyleCnt="7">
        <dgm:presLayoutVars>
          <dgm:bulletEnabled val="1"/>
        </dgm:presLayoutVars>
      </dgm:prSet>
      <dgm:spPr/>
    </dgm:pt>
    <dgm:pt modelId="{DF59B355-ED02-4439-9648-5F62F2257F2F}" type="pres">
      <dgm:prSet presAssocID="{754956A0-7636-450A-8AD9-857D4CB67B65}" presName="sp" presStyleCnt="0"/>
      <dgm:spPr/>
    </dgm:pt>
    <dgm:pt modelId="{8C8DA862-6F55-47B9-805C-0A190BCFC583}" type="pres">
      <dgm:prSet presAssocID="{BBC128F7-3238-41DD-A5C9-C1964E2D10FF}" presName="composite" presStyleCnt="0"/>
      <dgm:spPr/>
    </dgm:pt>
    <dgm:pt modelId="{995F293F-E661-4689-AC12-946CCC71F022}" type="pres">
      <dgm:prSet presAssocID="{BBC128F7-3238-41DD-A5C9-C1964E2D10FF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3A6AD375-5591-4807-8FD4-0DC1FEEDCA3D}" type="pres">
      <dgm:prSet presAssocID="{BBC128F7-3238-41DD-A5C9-C1964E2D10FF}" presName="descendantText" presStyleLbl="alignAcc1" presStyleIdx="4" presStyleCnt="7">
        <dgm:presLayoutVars>
          <dgm:bulletEnabled val="1"/>
        </dgm:presLayoutVars>
      </dgm:prSet>
      <dgm:spPr/>
    </dgm:pt>
    <dgm:pt modelId="{17421A3C-DC6F-4E25-804B-4CCFADCC2BCE}" type="pres">
      <dgm:prSet presAssocID="{8A258F0D-B903-49D7-A4C9-515106F99F73}" presName="sp" presStyleCnt="0"/>
      <dgm:spPr/>
    </dgm:pt>
    <dgm:pt modelId="{62B2F59B-751F-46E4-BB11-618F6EB98760}" type="pres">
      <dgm:prSet presAssocID="{EF86CEBA-6950-40D1-822E-B4129D3AA16F}" presName="composite" presStyleCnt="0"/>
      <dgm:spPr/>
    </dgm:pt>
    <dgm:pt modelId="{BC202E6A-1DC5-4DC2-B1E2-001646828DD5}" type="pres">
      <dgm:prSet presAssocID="{EF86CEBA-6950-40D1-822E-B4129D3AA16F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221C4FD4-9BC1-4943-A465-3864414F1836}" type="pres">
      <dgm:prSet presAssocID="{EF86CEBA-6950-40D1-822E-B4129D3AA16F}" presName="descendantText" presStyleLbl="alignAcc1" presStyleIdx="5" presStyleCnt="7">
        <dgm:presLayoutVars>
          <dgm:bulletEnabled val="1"/>
        </dgm:presLayoutVars>
      </dgm:prSet>
      <dgm:spPr/>
    </dgm:pt>
    <dgm:pt modelId="{18442181-E484-445D-BE67-AF4B2EE99558}" type="pres">
      <dgm:prSet presAssocID="{6649C81B-7FDB-460B-936B-EB273AC01281}" presName="sp" presStyleCnt="0"/>
      <dgm:spPr/>
    </dgm:pt>
    <dgm:pt modelId="{4497FE61-5384-472C-8BE7-4809D725B64D}" type="pres">
      <dgm:prSet presAssocID="{80BA8749-E49F-4E46-8ED7-FCAE0A5DE166}" presName="composite" presStyleCnt="0"/>
      <dgm:spPr/>
    </dgm:pt>
    <dgm:pt modelId="{F027489F-411B-4519-B10D-5D5324E2A3D3}" type="pres">
      <dgm:prSet presAssocID="{80BA8749-E49F-4E46-8ED7-FCAE0A5DE166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8DDA30EF-BF8F-4111-BEAF-E5CE3D916F91}" type="pres">
      <dgm:prSet presAssocID="{80BA8749-E49F-4E46-8ED7-FCAE0A5DE166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DB4DE305-731F-46EB-B0D5-CAA773329E99}" type="presOf" srcId="{596797BC-396C-4461-8E57-124F6A0968D0}" destId="{83331317-6537-40E9-947C-F6968F6F0293}" srcOrd="0" destOrd="0" presId="urn:microsoft.com/office/officeart/2005/8/layout/chevron2"/>
    <dgm:cxn modelId="{9E7BAA16-FB48-4702-A724-7FAC9965516B}" srcId="{89AB5060-384D-4CDA-B4AF-B161B7FCDD16}" destId="{80BA8749-E49F-4E46-8ED7-FCAE0A5DE166}" srcOrd="6" destOrd="0" parTransId="{38979268-0310-4C0B-B953-FC70FF72AC97}" sibTransId="{817EE211-4F77-46E1-BA17-64671277BDCE}"/>
    <dgm:cxn modelId="{0ADDFB26-B462-4469-BB36-6C957D3A1176}" srcId="{89AB5060-384D-4CDA-B4AF-B161B7FCDD16}" destId="{596797BC-396C-4461-8E57-124F6A0968D0}" srcOrd="0" destOrd="0" parTransId="{F26299F7-5AE7-4F42-855B-97C5D488D91A}" sibTransId="{6C357C4F-B9DE-4225-9FD8-962356571CD7}"/>
    <dgm:cxn modelId="{EF7E372B-E7A1-4134-8C94-D9D636AD9B61}" srcId="{89AB5060-384D-4CDA-B4AF-B161B7FCDD16}" destId="{2ECF0BB0-A63B-4915-ABE4-82EB53C236B3}" srcOrd="1" destOrd="0" parTransId="{EB751EEA-B75C-4153-8559-4014E2A13FE2}" sibTransId="{7879E328-B9BC-46FD-B03E-70F03B7E42B1}"/>
    <dgm:cxn modelId="{22212232-16FC-4553-BE6C-147A3C9EC34A}" type="presOf" srcId="{2ECF0BB0-A63B-4915-ABE4-82EB53C236B3}" destId="{D6A76AA2-3490-456C-A34E-AB068D3381B7}" srcOrd="0" destOrd="0" presId="urn:microsoft.com/office/officeart/2005/8/layout/chevron2"/>
    <dgm:cxn modelId="{AB076435-5472-4645-B487-4BF3E01A033C}" type="presOf" srcId="{F286D861-D967-4D50-9B04-26899DD2BEB0}" destId="{CB026ACE-337A-46C8-A19B-91FEB65949F5}" srcOrd="0" destOrd="0" presId="urn:microsoft.com/office/officeart/2005/8/layout/chevron2"/>
    <dgm:cxn modelId="{66D15341-7F96-4C20-A0A0-6830BF4DA1C3}" srcId="{596797BC-396C-4461-8E57-124F6A0968D0}" destId="{F286D861-D967-4D50-9B04-26899DD2BEB0}" srcOrd="0" destOrd="0" parTransId="{C16F29BF-1F37-43A1-A333-D6C5F7F61118}" sibTransId="{235C08A9-ED94-46A0-BD70-26D70BD4BF6A}"/>
    <dgm:cxn modelId="{D041106C-8135-43E8-B33E-EFE138692100}" srcId="{89AB5060-384D-4CDA-B4AF-B161B7FCDD16}" destId="{BBC128F7-3238-41DD-A5C9-C1964E2D10FF}" srcOrd="4" destOrd="0" parTransId="{1CC60B8A-78E6-4C39-B6DB-CD295BADCF25}" sibTransId="{8A258F0D-B903-49D7-A4C9-515106F99F73}"/>
    <dgm:cxn modelId="{8D1E9C6D-457D-4330-9F50-595DA4FF4F36}" type="presOf" srcId="{7B9B2CF2-AF05-4A50-85F3-51B366950A5F}" destId="{5A9A6F15-44DC-49A7-ADD7-8214B59D30A1}" srcOrd="0" destOrd="0" presId="urn:microsoft.com/office/officeart/2005/8/layout/chevron2"/>
    <dgm:cxn modelId="{058B2973-AE4C-4CC6-8B57-194407C38C43}" type="presOf" srcId="{3C5533FA-A64F-4D6E-9577-09A81BCC3755}" destId="{3B189F1B-7B07-4191-8163-56E89B3A53FC}" srcOrd="0" destOrd="0" presId="urn:microsoft.com/office/officeart/2005/8/layout/chevron2"/>
    <dgm:cxn modelId="{01C83459-D2CB-45E9-AE3A-EF06D0B0EC59}" srcId="{2ECF0BB0-A63B-4915-ABE4-82EB53C236B3}" destId="{7B9B2CF2-AF05-4A50-85F3-51B366950A5F}" srcOrd="0" destOrd="0" parTransId="{F107A7B7-A470-4889-A45E-E59985E1A964}" sibTransId="{1D760AC5-A7F6-4C33-891A-707C85A458A1}"/>
    <dgm:cxn modelId="{DFFD117A-F955-4710-BEC0-69686A26FF7F}" type="presOf" srcId="{C7086627-3B6A-4FE8-8042-5EA033C8C7B8}" destId="{33B68F03-469D-4E5E-A2E4-755B1AF7AAC6}" srcOrd="0" destOrd="0" presId="urn:microsoft.com/office/officeart/2005/8/layout/chevron2"/>
    <dgm:cxn modelId="{7458A68C-3E63-4B42-8C86-7A838F8A7D96}" srcId="{89AB5060-384D-4CDA-B4AF-B161B7FCDD16}" destId="{EF86CEBA-6950-40D1-822E-B4129D3AA16F}" srcOrd="5" destOrd="0" parTransId="{A1956D58-A10C-4F48-80AA-88CB47573B78}" sibTransId="{6649C81B-7FDB-460B-936B-EB273AC01281}"/>
    <dgm:cxn modelId="{7C8DFB92-F753-4A15-B0FB-F873D8C3E004}" type="presOf" srcId="{BBC128F7-3238-41DD-A5C9-C1964E2D10FF}" destId="{995F293F-E661-4689-AC12-946CCC71F022}" srcOrd="0" destOrd="0" presId="urn:microsoft.com/office/officeart/2005/8/layout/chevron2"/>
    <dgm:cxn modelId="{8CD775A2-DE25-40F0-BBFD-F75EF22A3483}" srcId="{9B6D0994-AC52-43EC-91AA-6186EF359B83}" destId="{C7086627-3B6A-4FE8-8042-5EA033C8C7B8}" srcOrd="0" destOrd="0" parTransId="{D9525A1A-1D3B-41CA-8990-1BC49AE19532}" sibTransId="{32A573B2-65CF-407A-B506-428063F278A1}"/>
    <dgm:cxn modelId="{69EF96C2-1A68-4069-B398-08EB33CA1B71}" srcId="{89AB5060-384D-4CDA-B4AF-B161B7FCDD16}" destId="{3C5533FA-A64F-4D6E-9577-09A81BCC3755}" srcOrd="3" destOrd="0" parTransId="{8F825585-B014-48A1-A5EF-CDE33A4158D4}" sibTransId="{754956A0-7636-450A-8AD9-857D4CB67B65}"/>
    <dgm:cxn modelId="{3CD3B7D7-5440-4D70-8356-E550ADC9CF17}" srcId="{89AB5060-384D-4CDA-B4AF-B161B7FCDD16}" destId="{9B6D0994-AC52-43EC-91AA-6186EF359B83}" srcOrd="2" destOrd="0" parTransId="{30245BA0-7737-466E-B1A7-AE1698839E64}" sibTransId="{033BAB40-24CB-4F48-B4F9-DABDA50F1B46}"/>
    <dgm:cxn modelId="{4BA34EDE-AB70-42DE-B34E-06A664CA0C1D}" type="presOf" srcId="{80BA8749-E49F-4E46-8ED7-FCAE0A5DE166}" destId="{F027489F-411B-4519-B10D-5D5324E2A3D3}" srcOrd="0" destOrd="0" presId="urn:microsoft.com/office/officeart/2005/8/layout/chevron2"/>
    <dgm:cxn modelId="{FB60BCE5-E40B-4BAA-9ECF-52AB43051810}" type="presOf" srcId="{89AB5060-384D-4CDA-B4AF-B161B7FCDD16}" destId="{568D0005-94E3-4664-8748-4D954412F8FA}" srcOrd="0" destOrd="0" presId="urn:microsoft.com/office/officeart/2005/8/layout/chevron2"/>
    <dgm:cxn modelId="{FE49C7E5-B7EC-40F8-8E33-363F5CA873E1}" type="presOf" srcId="{EF86CEBA-6950-40D1-822E-B4129D3AA16F}" destId="{BC202E6A-1DC5-4DC2-B1E2-001646828DD5}" srcOrd="0" destOrd="0" presId="urn:microsoft.com/office/officeart/2005/8/layout/chevron2"/>
    <dgm:cxn modelId="{C383D9E7-F7AC-421C-BBC6-ECF4663D01DD}" type="presOf" srcId="{9B6D0994-AC52-43EC-91AA-6186EF359B83}" destId="{32F35A3E-B38B-47C2-AE08-3460A6DCDDED}" srcOrd="0" destOrd="0" presId="urn:microsoft.com/office/officeart/2005/8/layout/chevron2"/>
    <dgm:cxn modelId="{0CDB33CF-7D89-4CDB-BCF0-526AF311655A}" type="presParOf" srcId="{568D0005-94E3-4664-8748-4D954412F8FA}" destId="{1739C6D8-A39B-4BFB-B734-BC5F71BCB495}" srcOrd="0" destOrd="0" presId="urn:microsoft.com/office/officeart/2005/8/layout/chevron2"/>
    <dgm:cxn modelId="{57A00A05-8DA3-4DAC-A235-456002B2C82E}" type="presParOf" srcId="{1739C6D8-A39B-4BFB-B734-BC5F71BCB495}" destId="{83331317-6537-40E9-947C-F6968F6F0293}" srcOrd="0" destOrd="0" presId="urn:microsoft.com/office/officeart/2005/8/layout/chevron2"/>
    <dgm:cxn modelId="{3100D61F-61B5-4D49-9AD1-3B04EA332110}" type="presParOf" srcId="{1739C6D8-A39B-4BFB-B734-BC5F71BCB495}" destId="{CB026ACE-337A-46C8-A19B-91FEB65949F5}" srcOrd="1" destOrd="0" presId="urn:microsoft.com/office/officeart/2005/8/layout/chevron2"/>
    <dgm:cxn modelId="{E0E30E95-B64C-4310-BFFE-5F5A91572034}" type="presParOf" srcId="{568D0005-94E3-4664-8748-4D954412F8FA}" destId="{2B67D792-5112-4214-B72A-F08D790CF2FA}" srcOrd="1" destOrd="0" presId="urn:microsoft.com/office/officeart/2005/8/layout/chevron2"/>
    <dgm:cxn modelId="{3BE8B094-242E-4BC6-9C2F-B4B7E0833F55}" type="presParOf" srcId="{568D0005-94E3-4664-8748-4D954412F8FA}" destId="{64D39B13-928B-4F69-9495-0359F002C2BF}" srcOrd="2" destOrd="0" presId="urn:microsoft.com/office/officeart/2005/8/layout/chevron2"/>
    <dgm:cxn modelId="{BD2F3F4B-3402-44DC-A0EA-6C4F4A055971}" type="presParOf" srcId="{64D39B13-928B-4F69-9495-0359F002C2BF}" destId="{D6A76AA2-3490-456C-A34E-AB068D3381B7}" srcOrd="0" destOrd="0" presId="urn:microsoft.com/office/officeart/2005/8/layout/chevron2"/>
    <dgm:cxn modelId="{11ECED0A-F55C-4EA8-9625-229A5D7D55C1}" type="presParOf" srcId="{64D39B13-928B-4F69-9495-0359F002C2BF}" destId="{5A9A6F15-44DC-49A7-ADD7-8214B59D30A1}" srcOrd="1" destOrd="0" presId="urn:microsoft.com/office/officeart/2005/8/layout/chevron2"/>
    <dgm:cxn modelId="{06B0A0CD-E541-421E-AB0D-6C1B4FCC19FB}" type="presParOf" srcId="{568D0005-94E3-4664-8748-4D954412F8FA}" destId="{8F5DCB86-F1D4-4D8B-AD3C-A5341BA9ACFB}" srcOrd="3" destOrd="0" presId="urn:microsoft.com/office/officeart/2005/8/layout/chevron2"/>
    <dgm:cxn modelId="{6F94DF1F-897C-4E44-9E90-2D331A6E286D}" type="presParOf" srcId="{568D0005-94E3-4664-8748-4D954412F8FA}" destId="{2893D2C1-BEE5-43C2-8EDB-B650607662D9}" srcOrd="4" destOrd="0" presId="urn:microsoft.com/office/officeart/2005/8/layout/chevron2"/>
    <dgm:cxn modelId="{90355ABE-1F27-459A-9624-064DE1945045}" type="presParOf" srcId="{2893D2C1-BEE5-43C2-8EDB-B650607662D9}" destId="{32F35A3E-B38B-47C2-AE08-3460A6DCDDED}" srcOrd="0" destOrd="0" presId="urn:microsoft.com/office/officeart/2005/8/layout/chevron2"/>
    <dgm:cxn modelId="{490EC5DC-A060-4C84-93B2-153952B09314}" type="presParOf" srcId="{2893D2C1-BEE5-43C2-8EDB-B650607662D9}" destId="{33B68F03-469D-4E5E-A2E4-755B1AF7AAC6}" srcOrd="1" destOrd="0" presId="urn:microsoft.com/office/officeart/2005/8/layout/chevron2"/>
    <dgm:cxn modelId="{C3C534BB-BA0C-425F-9EBE-9B3DE24D5F56}" type="presParOf" srcId="{568D0005-94E3-4664-8748-4D954412F8FA}" destId="{3388884A-7158-4F31-8880-BEB8507EDB87}" srcOrd="5" destOrd="0" presId="urn:microsoft.com/office/officeart/2005/8/layout/chevron2"/>
    <dgm:cxn modelId="{9DE0B74D-D5FD-442C-840F-6282FD7B4C8F}" type="presParOf" srcId="{568D0005-94E3-4664-8748-4D954412F8FA}" destId="{007C3725-49F5-497C-8D05-1221578DD709}" srcOrd="6" destOrd="0" presId="urn:microsoft.com/office/officeart/2005/8/layout/chevron2"/>
    <dgm:cxn modelId="{81D48806-AE89-49AC-BCBF-7855D6EA8DD1}" type="presParOf" srcId="{007C3725-49F5-497C-8D05-1221578DD709}" destId="{3B189F1B-7B07-4191-8163-56E89B3A53FC}" srcOrd="0" destOrd="0" presId="urn:microsoft.com/office/officeart/2005/8/layout/chevron2"/>
    <dgm:cxn modelId="{F509E0BF-F05C-4081-B9FE-3AFB8675E7A6}" type="presParOf" srcId="{007C3725-49F5-497C-8D05-1221578DD709}" destId="{079A4415-10FD-4739-AECD-B9A78B8C728E}" srcOrd="1" destOrd="0" presId="urn:microsoft.com/office/officeart/2005/8/layout/chevron2"/>
    <dgm:cxn modelId="{57FD8AD0-59A9-4D4A-ABF4-B803988FBDBD}" type="presParOf" srcId="{568D0005-94E3-4664-8748-4D954412F8FA}" destId="{DF59B355-ED02-4439-9648-5F62F2257F2F}" srcOrd="7" destOrd="0" presId="urn:microsoft.com/office/officeart/2005/8/layout/chevron2"/>
    <dgm:cxn modelId="{8FBE9064-CCDB-452F-BFB4-E8B5D1B214D8}" type="presParOf" srcId="{568D0005-94E3-4664-8748-4D954412F8FA}" destId="{8C8DA862-6F55-47B9-805C-0A190BCFC583}" srcOrd="8" destOrd="0" presId="urn:microsoft.com/office/officeart/2005/8/layout/chevron2"/>
    <dgm:cxn modelId="{509725B9-4974-4C81-B5CD-4B5FA9941FC5}" type="presParOf" srcId="{8C8DA862-6F55-47B9-805C-0A190BCFC583}" destId="{995F293F-E661-4689-AC12-946CCC71F022}" srcOrd="0" destOrd="0" presId="urn:microsoft.com/office/officeart/2005/8/layout/chevron2"/>
    <dgm:cxn modelId="{C530BD68-712C-4A3F-8AD5-E4EF473B5D2A}" type="presParOf" srcId="{8C8DA862-6F55-47B9-805C-0A190BCFC583}" destId="{3A6AD375-5591-4807-8FD4-0DC1FEEDCA3D}" srcOrd="1" destOrd="0" presId="urn:microsoft.com/office/officeart/2005/8/layout/chevron2"/>
    <dgm:cxn modelId="{7EF98F53-1DAD-4F41-B992-E50FB193BB3E}" type="presParOf" srcId="{568D0005-94E3-4664-8748-4D954412F8FA}" destId="{17421A3C-DC6F-4E25-804B-4CCFADCC2BCE}" srcOrd="9" destOrd="0" presId="urn:microsoft.com/office/officeart/2005/8/layout/chevron2"/>
    <dgm:cxn modelId="{ABF66B04-685D-486C-9C44-F8873B8619B9}" type="presParOf" srcId="{568D0005-94E3-4664-8748-4D954412F8FA}" destId="{62B2F59B-751F-46E4-BB11-618F6EB98760}" srcOrd="10" destOrd="0" presId="urn:microsoft.com/office/officeart/2005/8/layout/chevron2"/>
    <dgm:cxn modelId="{4CC226A5-16A2-4AB5-80F9-27981296F3F5}" type="presParOf" srcId="{62B2F59B-751F-46E4-BB11-618F6EB98760}" destId="{BC202E6A-1DC5-4DC2-B1E2-001646828DD5}" srcOrd="0" destOrd="0" presId="urn:microsoft.com/office/officeart/2005/8/layout/chevron2"/>
    <dgm:cxn modelId="{AD31C15E-207C-4964-BEB1-B0CB8C71433E}" type="presParOf" srcId="{62B2F59B-751F-46E4-BB11-618F6EB98760}" destId="{221C4FD4-9BC1-4943-A465-3864414F1836}" srcOrd="1" destOrd="0" presId="urn:microsoft.com/office/officeart/2005/8/layout/chevron2"/>
    <dgm:cxn modelId="{FCCFF43F-30F7-452F-8DA5-EBB5080BAEED}" type="presParOf" srcId="{568D0005-94E3-4664-8748-4D954412F8FA}" destId="{18442181-E484-445D-BE67-AF4B2EE99558}" srcOrd="11" destOrd="0" presId="urn:microsoft.com/office/officeart/2005/8/layout/chevron2"/>
    <dgm:cxn modelId="{233B061B-25AC-4C54-A555-45DB9AD8D43D}" type="presParOf" srcId="{568D0005-94E3-4664-8748-4D954412F8FA}" destId="{4497FE61-5384-472C-8BE7-4809D725B64D}" srcOrd="12" destOrd="0" presId="urn:microsoft.com/office/officeart/2005/8/layout/chevron2"/>
    <dgm:cxn modelId="{1DD39C8F-DE7C-4DDD-9917-8A4968D0FB63}" type="presParOf" srcId="{4497FE61-5384-472C-8BE7-4809D725B64D}" destId="{F027489F-411B-4519-B10D-5D5324E2A3D3}" srcOrd="0" destOrd="0" presId="urn:microsoft.com/office/officeart/2005/8/layout/chevron2"/>
    <dgm:cxn modelId="{13F03D29-C286-4700-BC50-841272400662}" type="presParOf" srcId="{4497FE61-5384-472C-8BE7-4809D725B64D}" destId="{8DDA30EF-BF8F-4111-BEAF-E5CE3D916F9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31317-6537-40E9-947C-F6968F6F0293}">
      <dsp:nvSpPr>
        <dsp:cNvPr id="0" name=""/>
        <dsp:cNvSpPr/>
      </dsp:nvSpPr>
      <dsp:spPr>
        <a:xfrm rot="5400000">
          <a:off x="-101124" y="103636"/>
          <a:ext cx="674160" cy="471912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1</a:t>
          </a:r>
        </a:p>
      </dsp:txBody>
      <dsp:txXfrm rot="-5400000">
        <a:off x="0" y="238468"/>
        <a:ext cx="471912" cy="202248"/>
      </dsp:txXfrm>
    </dsp:sp>
    <dsp:sp modelId="{CB026ACE-337A-46C8-A19B-91FEB65949F5}">
      <dsp:nvSpPr>
        <dsp:cNvPr id="0" name=""/>
        <dsp:cNvSpPr/>
      </dsp:nvSpPr>
      <dsp:spPr>
        <a:xfrm rot="5400000">
          <a:off x="2476897" y="-2002473"/>
          <a:ext cx="438204" cy="44481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2500" kern="1200" dirty="0"/>
        </a:p>
      </dsp:txBody>
      <dsp:txXfrm rot="-5400000">
        <a:off x="471913" y="23902"/>
        <a:ext cx="4426783" cy="395422"/>
      </dsp:txXfrm>
    </dsp:sp>
    <dsp:sp modelId="{D6A76AA2-3490-456C-A34E-AB068D3381B7}">
      <dsp:nvSpPr>
        <dsp:cNvPr id="0" name=""/>
        <dsp:cNvSpPr/>
      </dsp:nvSpPr>
      <dsp:spPr>
        <a:xfrm rot="5400000">
          <a:off x="-101124" y="692003"/>
          <a:ext cx="674160" cy="4719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2</a:t>
          </a:r>
        </a:p>
      </dsp:txBody>
      <dsp:txXfrm rot="-5400000">
        <a:off x="0" y="826835"/>
        <a:ext cx="471912" cy="202248"/>
      </dsp:txXfrm>
    </dsp:sp>
    <dsp:sp modelId="{5A9A6F15-44DC-49A7-ADD7-8214B59D30A1}">
      <dsp:nvSpPr>
        <dsp:cNvPr id="0" name=""/>
        <dsp:cNvSpPr/>
      </dsp:nvSpPr>
      <dsp:spPr>
        <a:xfrm rot="5400000">
          <a:off x="2476897" y="-1414105"/>
          <a:ext cx="438204" cy="44481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2500" kern="1200" dirty="0"/>
        </a:p>
      </dsp:txBody>
      <dsp:txXfrm rot="-5400000">
        <a:off x="471913" y="612270"/>
        <a:ext cx="4426783" cy="395422"/>
      </dsp:txXfrm>
    </dsp:sp>
    <dsp:sp modelId="{32F35A3E-B38B-47C2-AE08-3460A6DCDDED}">
      <dsp:nvSpPr>
        <dsp:cNvPr id="0" name=""/>
        <dsp:cNvSpPr/>
      </dsp:nvSpPr>
      <dsp:spPr>
        <a:xfrm rot="5400000">
          <a:off x="-101124" y="1280371"/>
          <a:ext cx="674160" cy="4719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3</a:t>
          </a:r>
        </a:p>
      </dsp:txBody>
      <dsp:txXfrm rot="-5400000">
        <a:off x="0" y="1415203"/>
        <a:ext cx="471912" cy="202248"/>
      </dsp:txXfrm>
    </dsp:sp>
    <dsp:sp modelId="{33B68F03-469D-4E5E-A2E4-755B1AF7AAC6}">
      <dsp:nvSpPr>
        <dsp:cNvPr id="0" name=""/>
        <dsp:cNvSpPr/>
      </dsp:nvSpPr>
      <dsp:spPr>
        <a:xfrm rot="5400000">
          <a:off x="2476897" y="-825738"/>
          <a:ext cx="438204" cy="44481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500" kern="1200" dirty="0">
            <a:noFill/>
          </a:endParaRPr>
        </a:p>
      </dsp:txBody>
      <dsp:txXfrm rot="-5400000">
        <a:off x="471913" y="1200637"/>
        <a:ext cx="4426783" cy="395422"/>
      </dsp:txXfrm>
    </dsp:sp>
    <dsp:sp modelId="{3B189F1B-7B07-4191-8163-56E89B3A53FC}">
      <dsp:nvSpPr>
        <dsp:cNvPr id="0" name=""/>
        <dsp:cNvSpPr/>
      </dsp:nvSpPr>
      <dsp:spPr>
        <a:xfrm rot="5400000">
          <a:off x="-101124" y="1868738"/>
          <a:ext cx="674160" cy="4719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4</a:t>
          </a:r>
        </a:p>
      </dsp:txBody>
      <dsp:txXfrm rot="-5400000">
        <a:off x="0" y="2003570"/>
        <a:ext cx="471912" cy="202248"/>
      </dsp:txXfrm>
    </dsp:sp>
    <dsp:sp modelId="{079A4415-10FD-4739-AECD-B9A78B8C728E}">
      <dsp:nvSpPr>
        <dsp:cNvPr id="0" name=""/>
        <dsp:cNvSpPr/>
      </dsp:nvSpPr>
      <dsp:spPr>
        <a:xfrm rot="5400000">
          <a:off x="2476897" y="-237370"/>
          <a:ext cx="438204" cy="44481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F293F-E661-4689-AC12-946CCC71F022}">
      <dsp:nvSpPr>
        <dsp:cNvPr id="0" name=""/>
        <dsp:cNvSpPr/>
      </dsp:nvSpPr>
      <dsp:spPr>
        <a:xfrm rot="5400000">
          <a:off x="-101124" y="2457106"/>
          <a:ext cx="674160" cy="4719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5</a:t>
          </a:r>
        </a:p>
      </dsp:txBody>
      <dsp:txXfrm rot="-5400000">
        <a:off x="0" y="2591938"/>
        <a:ext cx="471912" cy="202248"/>
      </dsp:txXfrm>
    </dsp:sp>
    <dsp:sp modelId="{3A6AD375-5591-4807-8FD4-0DC1FEEDCA3D}">
      <dsp:nvSpPr>
        <dsp:cNvPr id="0" name=""/>
        <dsp:cNvSpPr/>
      </dsp:nvSpPr>
      <dsp:spPr>
        <a:xfrm rot="5400000">
          <a:off x="2476897" y="350997"/>
          <a:ext cx="438204" cy="44481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02E6A-1DC5-4DC2-B1E2-001646828DD5}">
      <dsp:nvSpPr>
        <dsp:cNvPr id="0" name=""/>
        <dsp:cNvSpPr/>
      </dsp:nvSpPr>
      <dsp:spPr>
        <a:xfrm rot="5400000">
          <a:off x="-101124" y="3045474"/>
          <a:ext cx="674160" cy="4719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6</a:t>
          </a:r>
        </a:p>
      </dsp:txBody>
      <dsp:txXfrm rot="-5400000">
        <a:off x="0" y="3180306"/>
        <a:ext cx="471912" cy="202248"/>
      </dsp:txXfrm>
    </dsp:sp>
    <dsp:sp modelId="{221C4FD4-9BC1-4943-A465-3864414F1836}">
      <dsp:nvSpPr>
        <dsp:cNvPr id="0" name=""/>
        <dsp:cNvSpPr/>
      </dsp:nvSpPr>
      <dsp:spPr>
        <a:xfrm rot="5400000">
          <a:off x="2476897" y="939364"/>
          <a:ext cx="438204" cy="44481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7489F-411B-4519-B10D-5D5324E2A3D3}">
      <dsp:nvSpPr>
        <dsp:cNvPr id="0" name=""/>
        <dsp:cNvSpPr/>
      </dsp:nvSpPr>
      <dsp:spPr>
        <a:xfrm rot="5400000">
          <a:off x="-101124" y="3633841"/>
          <a:ext cx="674160" cy="47191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7</a:t>
          </a:r>
        </a:p>
      </dsp:txBody>
      <dsp:txXfrm rot="-5400000">
        <a:off x="0" y="3768673"/>
        <a:ext cx="471912" cy="202248"/>
      </dsp:txXfrm>
    </dsp:sp>
    <dsp:sp modelId="{8DDA30EF-BF8F-4111-BEAF-E5CE3D916F91}">
      <dsp:nvSpPr>
        <dsp:cNvPr id="0" name=""/>
        <dsp:cNvSpPr/>
      </dsp:nvSpPr>
      <dsp:spPr>
        <a:xfrm rot="5400000">
          <a:off x="2476897" y="1527732"/>
          <a:ext cx="438204" cy="44481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BBAC6-FA43-3609-6922-F8FEE3FB7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07814234-8A27-3353-DE40-2DBDB6FE8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1FBFDAA1-14FB-3C4E-148A-3499D88B0D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90A37B9A-9500-7B19-B7EE-1D616598FE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51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image" Target="../media/image4.png"/><Relationship Id="rId19" Type="http://schemas.openxmlformats.org/officeDocument/2006/relationships/image" Target="../media/image13.jp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unesdoc.unesco.org" TargetMode="External"/><Relationship Id="rId7" Type="http://schemas.openxmlformats.org/officeDocument/2006/relationships/hyperlink" Target="https://www.mdpi.com/2414-4088/9/1/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science.codata.org/articles/10.5334/dsj-2019-014" TargetMode="External"/><Relationship Id="rId5" Type="http://schemas.openxmlformats.org/officeDocument/2006/relationships/hyperlink" Target="https://pmc.ncbi.nlm.nih.gov/articles/PMC7334184" TargetMode="External"/><Relationship Id="rId4" Type="http://schemas.openxmlformats.org/officeDocument/2006/relationships/hyperlink" Target="https://www.nature.com/articles/s41598-025-93918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9286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</a:t>
            </a:r>
            <a:r>
              <a:rPr lang="en-GB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7CC6E-DF9F-CCE3-FC53-BB688CB86A5A}"/>
              </a:ext>
            </a:extLst>
          </p:cNvPr>
          <p:cNvSpPr txBox="1"/>
          <p:nvPr/>
        </p:nvSpPr>
        <p:spPr>
          <a:xfrm>
            <a:off x="5163740" y="23241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F4F52-20DA-9130-044F-B6C23246E22D}"/>
              </a:ext>
            </a:extLst>
          </p:cNvPr>
          <p:cNvSpPr txBox="1"/>
          <p:nvPr/>
        </p:nvSpPr>
        <p:spPr>
          <a:xfrm>
            <a:off x="5163740" y="23241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C8B38-1DF1-B339-5CDE-C8F0B278A14A}"/>
              </a:ext>
            </a:extLst>
          </p:cNvPr>
          <p:cNvSpPr txBox="1"/>
          <p:nvPr/>
        </p:nvSpPr>
        <p:spPr>
          <a:xfrm>
            <a:off x="171450" y="1986666"/>
            <a:ext cx="5924550" cy="4317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- 25102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AI-Based Drop-Out Prediction and Counselling System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Theme- Smart Automation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portal)- 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831D9-80A5-7B67-6832-9FAB693BA2D6}"/>
              </a:ext>
            </a:extLst>
          </p:cNvPr>
          <p:cNvSpPr txBox="1"/>
          <p:nvPr/>
        </p:nvSpPr>
        <p:spPr>
          <a:xfrm>
            <a:off x="5223272" y="1752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pic>
        <p:nvPicPr>
          <p:cNvPr id="15" name="Picture 14" descr="https://www.sih.gov.in/img1/SIH-Logo.png">
            <a:extLst>
              <a:ext uri="{FF2B5EF4-FFF2-40B4-BE49-F238E27FC236}">
                <a16:creationId xmlns:a16="http://schemas.microsoft.com/office/drawing/2014/main" id="{D235F674-10CD-D73A-7738-8773E813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769" y="-47625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442451" y="1502508"/>
            <a:ext cx="121919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4E6390-10DE-F6C0-D157-824F97DC219F}"/>
              </a:ext>
            </a:extLst>
          </p:cNvPr>
          <p:cNvSpPr/>
          <p:nvPr/>
        </p:nvSpPr>
        <p:spPr>
          <a:xfrm>
            <a:off x="571382" y="2272843"/>
            <a:ext cx="3333135" cy="3952567"/>
          </a:xfrm>
          <a:prstGeom prst="rect">
            <a:avLst/>
          </a:prstGeom>
          <a:solidFill>
            <a:schemeClr val="accent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IN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 system for predicting student dropouts.
Personalized counseling &amp; preventive measures.
ML-based insights &amp; real-time dashboard.
Alerts for at-risk students.</a:t>
            </a:r>
            <a:endParaRPr lang="en-IN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sz="7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BAB28F-9FBD-14F6-93A5-E6D831DF17F7}"/>
              </a:ext>
            </a:extLst>
          </p:cNvPr>
          <p:cNvSpPr/>
          <p:nvPr/>
        </p:nvSpPr>
        <p:spPr>
          <a:xfrm>
            <a:off x="575362" y="2272843"/>
            <a:ext cx="3333135" cy="92264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Detailed explanation of the proposed solution</a:t>
            </a:r>
            <a:endParaRPr lang="en-IN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237482-9120-7260-3F76-3328A0C87C37}"/>
              </a:ext>
            </a:extLst>
          </p:cNvPr>
          <p:cNvSpPr/>
          <p:nvPr/>
        </p:nvSpPr>
        <p:spPr>
          <a:xfrm>
            <a:off x="4378924" y="2272843"/>
            <a:ext cx="3333135" cy="3952567"/>
          </a:xfrm>
          <a:prstGeom prst="rect">
            <a:avLst/>
          </a:prstGeom>
          <a:solidFill>
            <a:schemeClr val="accent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IN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IN" sz="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Early identification of dropout-prone students.
Timely counseling &amp; support.
Data-driven, unbiased decisions.
Reduced manual monitoring</a:t>
            </a:r>
            <a:endParaRPr lang="en-IN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F755CD-0F6F-8290-F564-20961AA93DB3}"/>
              </a:ext>
            </a:extLst>
          </p:cNvPr>
          <p:cNvSpPr/>
          <p:nvPr/>
        </p:nvSpPr>
        <p:spPr>
          <a:xfrm>
            <a:off x="4382904" y="2272843"/>
            <a:ext cx="3333135" cy="92264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it addresses the problem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007681-DAC8-9F23-6324-1ACC9383AA58}"/>
              </a:ext>
            </a:extLst>
          </p:cNvPr>
          <p:cNvSpPr/>
          <p:nvPr/>
        </p:nvSpPr>
        <p:spPr>
          <a:xfrm>
            <a:off x="8182486" y="2272843"/>
            <a:ext cx="3333135" cy="3952567"/>
          </a:xfrm>
          <a:prstGeom prst="rect">
            <a:avLst/>
          </a:prstGeom>
          <a:solidFill>
            <a:schemeClr val="accent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IN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Prediction + actionable counseling combined.
Personalized AI-driven guidance.
Considers academic &amp; psychological factors.
Scalable across institutions.</a:t>
            </a:r>
            <a:endParaRPr lang="en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AD63F9-A4A4-9EEF-8088-3EDDEDCE0A54}"/>
              </a:ext>
            </a:extLst>
          </p:cNvPr>
          <p:cNvSpPr/>
          <p:nvPr/>
        </p:nvSpPr>
        <p:spPr>
          <a:xfrm>
            <a:off x="8194421" y="2272843"/>
            <a:ext cx="3333135" cy="92264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Innovation and uniqueness of the solution</a:t>
            </a:r>
          </a:p>
        </p:txBody>
      </p:sp>
      <p:pic>
        <p:nvPicPr>
          <p:cNvPr id="20" name="Picture 19" descr="https://www.sih.gov.in/img1/SIH-Logo.png">
            <a:extLst>
              <a:ext uri="{FF2B5EF4-FFF2-40B4-BE49-F238E27FC236}">
                <a16:creationId xmlns:a16="http://schemas.microsoft.com/office/drawing/2014/main" id="{0FDB96CD-C26E-3D4F-72BA-92470AA0D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769" y="-47625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74037-A73E-EBD7-E65E-5CDE5B776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73E700-5C8B-4284-A959-97F1D4351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2C6E2C8C-69FB-A41A-087E-CC689FEB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5C58-2CBE-D4E2-63CF-00038858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60007BD-CFD2-A220-845B-F9FF3486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E551148-AB8A-FE8E-73D5-DC70A12E5248}"/>
              </a:ext>
            </a:extLst>
          </p:cNvPr>
          <p:cNvSpPr/>
          <p:nvPr/>
        </p:nvSpPr>
        <p:spPr>
          <a:xfrm>
            <a:off x="275307" y="1327355"/>
            <a:ext cx="5673213" cy="485653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2BD283-135E-F849-2B10-1256A87F0E90}"/>
              </a:ext>
            </a:extLst>
          </p:cNvPr>
          <p:cNvSpPr/>
          <p:nvPr/>
        </p:nvSpPr>
        <p:spPr>
          <a:xfrm>
            <a:off x="6264629" y="1347019"/>
            <a:ext cx="5638377" cy="485653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4B5C29-EC81-A429-89FB-5D5C1AC135FC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275307" y="3755623"/>
            <a:ext cx="56732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E9D261-E897-4FCE-33F7-8072E945212E}"/>
              </a:ext>
            </a:extLst>
          </p:cNvPr>
          <p:cNvCxnSpPr/>
          <p:nvPr/>
        </p:nvCxnSpPr>
        <p:spPr>
          <a:xfrm>
            <a:off x="2143429" y="3755623"/>
            <a:ext cx="0" cy="24282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9983A7-A27E-B450-7972-AC79AB92AF56}"/>
              </a:ext>
            </a:extLst>
          </p:cNvPr>
          <p:cNvCxnSpPr/>
          <p:nvPr/>
        </p:nvCxnSpPr>
        <p:spPr>
          <a:xfrm>
            <a:off x="4095141" y="3750709"/>
            <a:ext cx="0" cy="24282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C5CE2E-4386-ED2E-2CA2-3D7603309C40}"/>
              </a:ext>
            </a:extLst>
          </p:cNvPr>
          <p:cNvCxnSpPr>
            <a:cxnSpLocks/>
          </p:cNvCxnSpPr>
          <p:nvPr/>
        </p:nvCxnSpPr>
        <p:spPr>
          <a:xfrm>
            <a:off x="383459" y="1750144"/>
            <a:ext cx="54470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6BCEB2B-86A2-7378-46AE-E722F4778C9C}"/>
              </a:ext>
            </a:extLst>
          </p:cNvPr>
          <p:cNvSpPr txBox="1"/>
          <p:nvPr/>
        </p:nvSpPr>
        <p:spPr>
          <a:xfrm>
            <a:off x="1875376" y="1225502"/>
            <a:ext cx="2475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Technologies</a:t>
            </a:r>
            <a:endParaRPr lang="en-IN" sz="32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C1C093E-84E2-5DF0-0115-EA3C8FC99276}"/>
              </a:ext>
            </a:extLst>
          </p:cNvPr>
          <p:cNvCxnSpPr>
            <a:cxnSpLocks/>
          </p:cNvCxnSpPr>
          <p:nvPr/>
        </p:nvCxnSpPr>
        <p:spPr>
          <a:xfrm>
            <a:off x="6336909" y="1745232"/>
            <a:ext cx="54470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83809C-285D-EC10-FC2C-4BE34EE9FAD7}"/>
              </a:ext>
            </a:extLst>
          </p:cNvPr>
          <p:cNvSpPr txBox="1"/>
          <p:nvPr/>
        </p:nvSpPr>
        <p:spPr>
          <a:xfrm>
            <a:off x="7425958" y="1266246"/>
            <a:ext cx="326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Architectural</a:t>
            </a:r>
            <a:r>
              <a:rPr lang="en-US" sz="2400" b="1" dirty="0"/>
              <a:t> </a:t>
            </a:r>
            <a:r>
              <a:rPr lang="en-US" sz="3200" b="1" dirty="0"/>
              <a:t>Flow</a:t>
            </a:r>
            <a:endParaRPr lang="en-IN" sz="2400" b="1" dirty="0"/>
          </a:p>
        </p:txBody>
      </p:sp>
      <p:sp>
        <p:nvSpPr>
          <p:cNvPr id="17442" name="Oval 17441" descr="Your startup LOGO">
            <a:extLst>
              <a:ext uri="{FF2B5EF4-FFF2-40B4-BE49-F238E27FC236}">
                <a16:creationId xmlns:a16="http://schemas.microsoft.com/office/drawing/2014/main" id="{9DFB80AD-0AD6-9CC5-F312-CE0AF22C3EF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2" name="Picture 31" descr="https://www.sih.gov.in/img1/SIH-Logo.png">
            <a:extLst>
              <a:ext uri="{FF2B5EF4-FFF2-40B4-BE49-F238E27FC236}">
                <a16:creationId xmlns:a16="http://schemas.microsoft.com/office/drawing/2014/main" id="{ACD65B0A-B870-FAE3-A1DB-EF883AC6B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769" y="-47625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B229A40-FF33-7AFE-90C0-FEA7E4EE7A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955597"/>
              </p:ext>
            </p:extLst>
          </p:nvPr>
        </p:nvGraphicFramePr>
        <p:xfrm>
          <a:off x="6662313" y="1896440"/>
          <a:ext cx="4920087" cy="4209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AB627F8-9EB3-7774-AC8C-2C62173DBF76}"/>
              </a:ext>
            </a:extLst>
          </p:cNvPr>
          <p:cNvSpPr txBox="1"/>
          <p:nvPr/>
        </p:nvSpPr>
        <p:spPr>
          <a:xfrm>
            <a:off x="7130273" y="1941671"/>
            <a:ext cx="144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Collect Data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CB0D48-0179-0AE2-5051-C81697AC1D3B}"/>
              </a:ext>
            </a:extLst>
          </p:cNvPr>
          <p:cNvSpPr txBox="1"/>
          <p:nvPr/>
        </p:nvSpPr>
        <p:spPr>
          <a:xfrm>
            <a:off x="8434602" y="1861187"/>
            <a:ext cx="3008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Attendance, test scores, fees, academic records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316FF3-06D1-C5D4-7705-A26AE3547F6D}"/>
              </a:ext>
            </a:extLst>
          </p:cNvPr>
          <p:cNvSpPr txBox="1"/>
          <p:nvPr/>
        </p:nvSpPr>
        <p:spPr>
          <a:xfrm>
            <a:off x="7138476" y="2500361"/>
            <a:ext cx="179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-70" dirty="0"/>
              <a:t>Preprocess Data:</a:t>
            </a:r>
            <a:endParaRPr lang="en-IN" b="1" spc="-7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230530-B363-A03E-DD01-CADA5DB352E4}"/>
              </a:ext>
            </a:extLst>
          </p:cNvPr>
          <p:cNvSpPr txBox="1"/>
          <p:nvPr/>
        </p:nvSpPr>
        <p:spPr>
          <a:xfrm>
            <a:off x="8737600" y="2455014"/>
            <a:ext cx="2951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Clean missing values, normalize, handle categories</a:t>
            </a:r>
            <a:endParaRPr lang="en-IN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5AEB75-5B56-8A5A-497B-3631AB74DFBA}"/>
              </a:ext>
            </a:extLst>
          </p:cNvPr>
          <p:cNvSpPr txBox="1"/>
          <p:nvPr/>
        </p:nvSpPr>
        <p:spPr>
          <a:xfrm>
            <a:off x="7125366" y="3083062"/>
            <a:ext cx="214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Feature Engineering: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E6D0AE-2920-91A3-24CD-66B72E87721B}"/>
              </a:ext>
            </a:extLst>
          </p:cNvPr>
          <p:cNvSpPr txBox="1"/>
          <p:nvPr/>
        </p:nvSpPr>
        <p:spPr>
          <a:xfrm>
            <a:off x="9192792" y="3023653"/>
            <a:ext cx="2362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Extract indicators (attendance %, avg. score, attempts)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FA6BDB-C013-5F62-A6AF-CC18A6B2F175}"/>
              </a:ext>
            </a:extLst>
          </p:cNvPr>
          <p:cNvSpPr txBox="1"/>
          <p:nvPr/>
        </p:nvSpPr>
        <p:spPr>
          <a:xfrm>
            <a:off x="7138476" y="3699571"/>
            <a:ext cx="225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Model Development: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533240-60B6-3568-C27F-EED4E897FF44}"/>
              </a:ext>
            </a:extLst>
          </p:cNvPr>
          <p:cNvSpPr txBox="1"/>
          <p:nvPr/>
        </p:nvSpPr>
        <p:spPr>
          <a:xfrm>
            <a:off x="9228914" y="3729863"/>
            <a:ext cx="214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Train &amp; validate model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00704B-938D-B2D2-00F8-8F0E7EDF8525}"/>
              </a:ext>
            </a:extLst>
          </p:cNvPr>
          <p:cNvSpPr txBox="1"/>
          <p:nvPr/>
        </p:nvSpPr>
        <p:spPr>
          <a:xfrm>
            <a:off x="7165728" y="4286268"/>
            <a:ext cx="142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 Risk:</a:t>
            </a:r>
            <a:endParaRPr lang="en-IN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BB36B9-5832-E5B4-A286-A60430E29E66}"/>
              </a:ext>
            </a:extLst>
          </p:cNvPr>
          <p:cNvSpPr txBox="1"/>
          <p:nvPr/>
        </p:nvSpPr>
        <p:spPr>
          <a:xfrm>
            <a:off x="8616698" y="4306542"/>
            <a:ext cx="264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Low / Medium / High</a:t>
            </a:r>
            <a:endParaRPr lang="en-IN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D3740B-429F-9B5C-4CD4-7C83F1CB9102}"/>
              </a:ext>
            </a:extLst>
          </p:cNvPr>
          <p:cNvSpPr txBox="1"/>
          <p:nvPr/>
        </p:nvSpPr>
        <p:spPr>
          <a:xfrm>
            <a:off x="7178468" y="4865963"/>
            <a:ext cx="201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Dashboard Alerts: </a:t>
            </a:r>
            <a:endParaRPr lang="en-IN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0B8E5E-27DE-1231-9B33-0C4E4143A70C}"/>
              </a:ext>
            </a:extLst>
          </p:cNvPr>
          <p:cNvSpPr txBox="1"/>
          <p:nvPr/>
        </p:nvSpPr>
        <p:spPr>
          <a:xfrm>
            <a:off x="9058369" y="4895698"/>
            <a:ext cx="2362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Show results, early warnings</a:t>
            </a:r>
            <a:endParaRPr lang="en-IN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7795FD-31E7-D2B6-0CF9-9C18CBCCB5CD}"/>
              </a:ext>
            </a:extLst>
          </p:cNvPr>
          <p:cNvSpPr txBox="1"/>
          <p:nvPr/>
        </p:nvSpPr>
        <p:spPr>
          <a:xfrm>
            <a:off x="7165728" y="5466187"/>
            <a:ext cx="242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Counselling &amp; Support:</a:t>
            </a:r>
            <a:endParaRPr lang="en-IN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0E6925-82DD-367F-BF43-AD501B5F6BFD}"/>
              </a:ext>
            </a:extLst>
          </p:cNvPr>
          <p:cNvSpPr txBox="1"/>
          <p:nvPr/>
        </p:nvSpPr>
        <p:spPr>
          <a:xfrm>
            <a:off x="9466147" y="5397160"/>
            <a:ext cx="2169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Advice, mentor follow-up, academic help</a:t>
            </a:r>
            <a:endParaRPr lang="en-IN" sz="1400" dirty="0"/>
          </a:p>
        </p:txBody>
      </p:sp>
      <p:cxnSp>
        <p:nvCxnSpPr>
          <p:cNvPr id="17446" name="Straight Connector 17445">
            <a:extLst>
              <a:ext uri="{FF2B5EF4-FFF2-40B4-BE49-F238E27FC236}">
                <a16:creationId xmlns:a16="http://schemas.microsoft.com/office/drawing/2014/main" id="{159E9256-2F1C-EC89-21E8-005D4BF0502D}"/>
              </a:ext>
            </a:extLst>
          </p:cNvPr>
          <p:cNvCxnSpPr/>
          <p:nvPr/>
        </p:nvCxnSpPr>
        <p:spPr>
          <a:xfrm>
            <a:off x="275307" y="3755623"/>
            <a:ext cx="56732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47" name="Straight Connector 17446">
            <a:extLst>
              <a:ext uri="{FF2B5EF4-FFF2-40B4-BE49-F238E27FC236}">
                <a16:creationId xmlns:a16="http://schemas.microsoft.com/office/drawing/2014/main" id="{3BAD7982-21BC-BD2A-3E62-BF2B6EEEBE2B}"/>
              </a:ext>
            </a:extLst>
          </p:cNvPr>
          <p:cNvCxnSpPr>
            <a:cxnSpLocks/>
          </p:cNvCxnSpPr>
          <p:nvPr/>
        </p:nvCxnSpPr>
        <p:spPr>
          <a:xfrm flipH="1">
            <a:off x="3042410" y="1761717"/>
            <a:ext cx="1" cy="20068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448" name="Picture 17447">
            <a:extLst>
              <a:ext uri="{FF2B5EF4-FFF2-40B4-BE49-F238E27FC236}">
                <a16:creationId xmlns:a16="http://schemas.microsoft.com/office/drawing/2014/main" id="{F23CDA0A-DEC4-D2C2-E029-A459CB1E5D8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23023" t="28998" r="22227" b="27435"/>
          <a:stretch/>
        </p:blipFill>
        <p:spPr>
          <a:xfrm>
            <a:off x="4601248" y="3164215"/>
            <a:ext cx="1271490" cy="532686"/>
          </a:xfrm>
          <a:prstGeom prst="rect">
            <a:avLst/>
          </a:prstGeom>
        </p:spPr>
      </p:pic>
      <p:pic>
        <p:nvPicPr>
          <p:cNvPr id="17449" name="Picture 17448">
            <a:extLst>
              <a:ext uri="{FF2B5EF4-FFF2-40B4-BE49-F238E27FC236}">
                <a16:creationId xmlns:a16="http://schemas.microsoft.com/office/drawing/2014/main" id="{2E807EFC-59FD-3D5D-4135-A3AA34BA13E5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8691" t="22204" r="7949" b="17309"/>
          <a:stretch/>
        </p:blipFill>
        <p:spPr>
          <a:xfrm>
            <a:off x="594946" y="4591989"/>
            <a:ext cx="1267210" cy="459764"/>
          </a:xfrm>
          <a:prstGeom prst="rect">
            <a:avLst/>
          </a:prstGeom>
        </p:spPr>
      </p:pic>
      <p:pic>
        <p:nvPicPr>
          <p:cNvPr id="17450" name="Picture 17449">
            <a:extLst>
              <a:ext uri="{FF2B5EF4-FFF2-40B4-BE49-F238E27FC236}">
                <a16:creationId xmlns:a16="http://schemas.microsoft.com/office/drawing/2014/main" id="{F95C5670-85C7-7627-C6BD-35BEDFA4B32C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16754" b="27047"/>
          <a:stretch/>
        </p:blipFill>
        <p:spPr>
          <a:xfrm>
            <a:off x="609600" y="5185640"/>
            <a:ext cx="1163660" cy="473130"/>
          </a:xfrm>
          <a:prstGeom prst="rect">
            <a:avLst/>
          </a:prstGeom>
        </p:spPr>
      </p:pic>
      <p:pic>
        <p:nvPicPr>
          <p:cNvPr id="17451" name="Picture 17450">
            <a:extLst>
              <a:ext uri="{FF2B5EF4-FFF2-40B4-BE49-F238E27FC236}">
                <a16:creationId xmlns:a16="http://schemas.microsoft.com/office/drawing/2014/main" id="{96FE3A2F-1CCD-4C71-E094-7E7B1751D5CB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1364" b="26428"/>
          <a:stretch/>
        </p:blipFill>
        <p:spPr>
          <a:xfrm>
            <a:off x="4285440" y="4349283"/>
            <a:ext cx="1545090" cy="447544"/>
          </a:xfrm>
          <a:prstGeom prst="rect">
            <a:avLst/>
          </a:prstGeom>
        </p:spPr>
      </p:pic>
      <p:pic>
        <p:nvPicPr>
          <p:cNvPr id="17452" name="Picture 17451">
            <a:extLst>
              <a:ext uri="{FF2B5EF4-FFF2-40B4-BE49-F238E27FC236}">
                <a16:creationId xmlns:a16="http://schemas.microsoft.com/office/drawing/2014/main" id="{91117117-125C-43DF-0B10-D488859BAF48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6291" t="31148" r="9208" b="24236"/>
          <a:stretch/>
        </p:blipFill>
        <p:spPr>
          <a:xfrm>
            <a:off x="1180192" y="2850661"/>
            <a:ext cx="900233" cy="267372"/>
          </a:xfrm>
          <a:prstGeom prst="rect">
            <a:avLst/>
          </a:prstGeom>
        </p:spPr>
      </p:pic>
      <p:pic>
        <p:nvPicPr>
          <p:cNvPr id="17453" name="Picture 17452">
            <a:extLst>
              <a:ext uri="{FF2B5EF4-FFF2-40B4-BE49-F238E27FC236}">
                <a16:creationId xmlns:a16="http://schemas.microsoft.com/office/drawing/2014/main" id="{E75742FC-0576-973A-C876-26596A4155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53062" y="4386042"/>
            <a:ext cx="783110" cy="894982"/>
          </a:xfrm>
          <a:prstGeom prst="rect">
            <a:avLst/>
          </a:prstGeom>
        </p:spPr>
      </p:pic>
      <p:pic>
        <p:nvPicPr>
          <p:cNvPr id="17454" name="Picture 17453">
            <a:extLst>
              <a:ext uri="{FF2B5EF4-FFF2-40B4-BE49-F238E27FC236}">
                <a16:creationId xmlns:a16="http://schemas.microsoft.com/office/drawing/2014/main" id="{31B4A526-5AEA-0A26-5EE5-9FB0B239F068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t="9346" b="32445"/>
          <a:stretch/>
        </p:blipFill>
        <p:spPr>
          <a:xfrm>
            <a:off x="2544120" y="5466187"/>
            <a:ext cx="1027434" cy="478924"/>
          </a:xfrm>
          <a:prstGeom prst="rect">
            <a:avLst/>
          </a:prstGeom>
        </p:spPr>
      </p:pic>
      <p:pic>
        <p:nvPicPr>
          <p:cNvPr id="17455" name="Picture 17454">
            <a:extLst>
              <a:ext uri="{FF2B5EF4-FFF2-40B4-BE49-F238E27FC236}">
                <a16:creationId xmlns:a16="http://schemas.microsoft.com/office/drawing/2014/main" id="{3BF47C3A-0CF2-189B-0527-AC4258949B2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43913" y="4669726"/>
            <a:ext cx="975486" cy="325998"/>
          </a:xfrm>
          <a:prstGeom prst="rect">
            <a:avLst/>
          </a:prstGeom>
        </p:spPr>
      </p:pic>
      <p:pic>
        <p:nvPicPr>
          <p:cNvPr id="17456" name="Picture 17455">
            <a:extLst>
              <a:ext uri="{FF2B5EF4-FFF2-40B4-BE49-F238E27FC236}">
                <a16:creationId xmlns:a16="http://schemas.microsoft.com/office/drawing/2014/main" id="{74295289-E772-2767-768D-6FA0B8E9513C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 t="18426" b="16500"/>
          <a:stretch/>
        </p:blipFill>
        <p:spPr>
          <a:xfrm>
            <a:off x="1527412" y="3143885"/>
            <a:ext cx="629430" cy="409594"/>
          </a:xfrm>
          <a:prstGeom prst="rect">
            <a:avLst/>
          </a:prstGeom>
        </p:spPr>
      </p:pic>
      <p:pic>
        <p:nvPicPr>
          <p:cNvPr id="17457" name="Picture 17456">
            <a:extLst>
              <a:ext uri="{FF2B5EF4-FFF2-40B4-BE49-F238E27FC236}">
                <a16:creationId xmlns:a16="http://schemas.microsoft.com/office/drawing/2014/main" id="{FE5C1D14-52D8-D639-36BE-C34A7979041E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l="2662" t="54220" r="71731" b="15458"/>
          <a:stretch/>
        </p:blipFill>
        <p:spPr>
          <a:xfrm>
            <a:off x="2095422" y="2335565"/>
            <a:ext cx="587333" cy="499317"/>
          </a:xfrm>
          <a:prstGeom prst="rect">
            <a:avLst/>
          </a:prstGeom>
        </p:spPr>
      </p:pic>
      <p:pic>
        <p:nvPicPr>
          <p:cNvPr id="17458" name="Picture 17457">
            <a:extLst>
              <a:ext uri="{FF2B5EF4-FFF2-40B4-BE49-F238E27FC236}">
                <a16:creationId xmlns:a16="http://schemas.microsoft.com/office/drawing/2014/main" id="{F8B7B0D7-508D-2653-B1A0-07F2EBE998DC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l="51030" t="8429" r="28720" b="54885"/>
          <a:stretch/>
        </p:blipFill>
        <p:spPr>
          <a:xfrm>
            <a:off x="424626" y="2188288"/>
            <a:ext cx="543083" cy="706402"/>
          </a:xfrm>
          <a:prstGeom prst="rect">
            <a:avLst/>
          </a:prstGeom>
        </p:spPr>
      </p:pic>
      <p:pic>
        <p:nvPicPr>
          <p:cNvPr id="17459" name="Picture 17458">
            <a:extLst>
              <a:ext uri="{FF2B5EF4-FFF2-40B4-BE49-F238E27FC236}">
                <a16:creationId xmlns:a16="http://schemas.microsoft.com/office/drawing/2014/main" id="{48F88D8F-19DD-66A3-5BC3-E9093B3BB419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 l="11807" t="14613" r="11978" b="12959"/>
          <a:stretch/>
        </p:blipFill>
        <p:spPr>
          <a:xfrm>
            <a:off x="4285440" y="5051005"/>
            <a:ext cx="1275838" cy="678962"/>
          </a:xfrm>
          <a:prstGeom prst="rect">
            <a:avLst/>
          </a:prstGeom>
        </p:spPr>
      </p:pic>
      <p:cxnSp>
        <p:nvCxnSpPr>
          <p:cNvPr id="17460" name="Straight Connector 17459">
            <a:extLst>
              <a:ext uri="{FF2B5EF4-FFF2-40B4-BE49-F238E27FC236}">
                <a16:creationId xmlns:a16="http://schemas.microsoft.com/office/drawing/2014/main" id="{3696FDA2-818F-750C-2581-4306AD868295}"/>
              </a:ext>
            </a:extLst>
          </p:cNvPr>
          <p:cNvCxnSpPr>
            <a:cxnSpLocks/>
          </p:cNvCxnSpPr>
          <p:nvPr/>
        </p:nvCxnSpPr>
        <p:spPr>
          <a:xfrm>
            <a:off x="383459" y="1750144"/>
            <a:ext cx="54470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61" name="TextBox 17460">
            <a:extLst>
              <a:ext uri="{FF2B5EF4-FFF2-40B4-BE49-F238E27FC236}">
                <a16:creationId xmlns:a16="http://schemas.microsoft.com/office/drawing/2014/main" id="{D2F8C432-F3AE-84D3-207A-B8466ABC4612}"/>
              </a:ext>
            </a:extLst>
          </p:cNvPr>
          <p:cNvSpPr txBox="1"/>
          <p:nvPr/>
        </p:nvSpPr>
        <p:spPr>
          <a:xfrm>
            <a:off x="329383" y="1800931"/>
            <a:ext cx="2728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Client/Server Side</a:t>
            </a:r>
            <a:endParaRPr lang="en-IN" sz="2000" b="1" u="sng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62" name="TextBox 17461">
            <a:extLst>
              <a:ext uri="{FF2B5EF4-FFF2-40B4-BE49-F238E27FC236}">
                <a16:creationId xmlns:a16="http://schemas.microsoft.com/office/drawing/2014/main" id="{5A514626-CF6E-3310-D6CC-8D5FFFD7A8EE}"/>
              </a:ext>
            </a:extLst>
          </p:cNvPr>
          <p:cNvSpPr txBox="1"/>
          <p:nvPr/>
        </p:nvSpPr>
        <p:spPr>
          <a:xfrm>
            <a:off x="3030492" y="1785618"/>
            <a:ext cx="2818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&amp; Machine Learning</a:t>
            </a:r>
          </a:p>
        </p:txBody>
      </p:sp>
      <p:sp>
        <p:nvSpPr>
          <p:cNvPr id="17463" name="TextBox 17462">
            <a:extLst>
              <a:ext uri="{FF2B5EF4-FFF2-40B4-BE49-F238E27FC236}">
                <a16:creationId xmlns:a16="http://schemas.microsoft.com/office/drawing/2014/main" id="{9826226F-63C6-112D-A3F8-0D46553E3BCF}"/>
              </a:ext>
            </a:extLst>
          </p:cNvPr>
          <p:cNvSpPr txBox="1"/>
          <p:nvPr/>
        </p:nvSpPr>
        <p:spPr>
          <a:xfrm>
            <a:off x="415760" y="3811771"/>
            <a:ext cx="1602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 and security</a:t>
            </a:r>
            <a:endParaRPr lang="en-IN" b="1" u="sng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64" name="TextBox 17463">
            <a:extLst>
              <a:ext uri="{FF2B5EF4-FFF2-40B4-BE49-F238E27FC236}">
                <a16:creationId xmlns:a16="http://schemas.microsoft.com/office/drawing/2014/main" id="{D6531054-72DE-7E70-9716-450E2D91AE4D}"/>
              </a:ext>
            </a:extLst>
          </p:cNvPr>
          <p:cNvSpPr txBox="1"/>
          <p:nvPr/>
        </p:nvSpPr>
        <p:spPr>
          <a:xfrm>
            <a:off x="2175409" y="3781476"/>
            <a:ext cx="1923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 conversion of data</a:t>
            </a:r>
            <a:endParaRPr lang="en-IN" b="1" u="sng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65" name="TextBox 17464">
            <a:extLst>
              <a:ext uri="{FF2B5EF4-FFF2-40B4-BE49-F238E27FC236}">
                <a16:creationId xmlns:a16="http://schemas.microsoft.com/office/drawing/2014/main" id="{D056F68C-6F8A-8954-E707-76ED5AAF081C}"/>
              </a:ext>
            </a:extLst>
          </p:cNvPr>
          <p:cNvSpPr txBox="1"/>
          <p:nvPr/>
        </p:nvSpPr>
        <p:spPr>
          <a:xfrm>
            <a:off x="4376415" y="3838733"/>
            <a:ext cx="127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IN" b="1" u="sng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66" name="Picture 17465">
            <a:extLst>
              <a:ext uri="{FF2B5EF4-FFF2-40B4-BE49-F238E27FC236}">
                <a16:creationId xmlns:a16="http://schemas.microsoft.com/office/drawing/2014/main" id="{08F18C24-C4C3-1828-DC7B-576DFC76771F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5268" t="18810" r="63145" b="15943"/>
          <a:stretch/>
        </p:blipFill>
        <p:spPr>
          <a:xfrm>
            <a:off x="3837504" y="2993488"/>
            <a:ext cx="596373" cy="644691"/>
          </a:xfrm>
          <a:prstGeom prst="rect">
            <a:avLst/>
          </a:prstGeom>
        </p:spPr>
      </p:pic>
      <p:pic>
        <p:nvPicPr>
          <p:cNvPr id="17467" name="Picture 17466">
            <a:extLst>
              <a:ext uri="{FF2B5EF4-FFF2-40B4-BE49-F238E27FC236}">
                <a16:creationId xmlns:a16="http://schemas.microsoft.com/office/drawing/2014/main" id="{0459023A-19A1-1FBD-5F52-884936235218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 l="10587" t="7802" r="13181" b="10656"/>
          <a:stretch/>
        </p:blipFill>
        <p:spPr>
          <a:xfrm>
            <a:off x="5086156" y="2451107"/>
            <a:ext cx="802734" cy="517652"/>
          </a:xfrm>
          <a:prstGeom prst="rect">
            <a:avLst/>
          </a:prstGeom>
        </p:spPr>
      </p:pic>
      <p:pic>
        <p:nvPicPr>
          <p:cNvPr id="17468" name="Picture 17467">
            <a:extLst>
              <a:ext uri="{FF2B5EF4-FFF2-40B4-BE49-F238E27FC236}">
                <a16:creationId xmlns:a16="http://schemas.microsoft.com/office/drawing/2014/main" id="{5EF3F392-C5CB-72E0-3E0F-1DC6979535F4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27475" t="-1" r="20994" b="-7710"/>
          <a:stretch>
            <a:fillRect/>
          </a:stretch>
        </p:blipFill>
        <p:spPr>
          <a:xfrm>
            <a:off x="980674" y="3097126"/>
            <a:ext cx="477687" cy="559134"/>
          </a:xfrm>
          <a:prstGeom prst="rect">
            <a:avLst/>
          </a:prstGeom>
        </p:spPr>
      </p:pic>
      <p:pic>
        <p:nvPicPr>
          <p:cNvPr id="17469" name="Picture 17468">
            <a:extLst>
              <a:ext uri="{FF2B5EF4-FFF2-40B4-BE49-F238E27FC236}">
                <a16:creationId xmlns:a16="http://schemas.microsoft.com/office/drawing/2014/main" id="{F977D19F-BDD3-F991-DD2E-67EF714D2257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l="24441" t="-1" r="28090" b="-3602"/>
          <a:stretch>
            <a:fillRect/>
          </a:stretch>
        </p:blipFill>
        <p:spPr>
          <a:xfrm>
            <a:off x="383459" y="3067810"/>
            <a:ext cx="508810" cy="555235"/>
          </a:xfrm>
          <a:prstGeom prst="rect">
            <a:avLst/>
          </a:prstGeom>
        </p:spPr>
      </p:pic>
      <p:pic>
        <p:nvPicPr>
          <p:cNvPr id="17470" name="Picture 17469">
            <a:extLst>
              <a:ext uri="{FF2B5EF4-FFF2-40B4-BE49-F238E27FC236}">
                <a16:creationId xmlns:a16="http://schemas.microsoft.com/office/drawing/2014/main" id="{74576770-69C2-C963-CE43-5762BF02FD8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232922" y="3015690"/>
            <a:ext cx="663461" cy="663461"/>
          </a:xfrm>
          <a:prstGeom prst="rect">
            <a:avLst/>
          </a:prstGeom>
        </p:spPr>
      </p:pic>
      <p:pic>
        <p:nvPicPr>
          <p:cNvPr id="17471" name="Picture 17470">
            <a:extLst>
              <a:ext uri="{FF2B5EF4-FFF2-40B4-BE49-F238E27FC236}">
                <a16:creationId xmlns:a16="http://schemas.microsoft.com/office/drawing/2014/main" id="{C6880893-0282-D05E-BE05-12E7A7FCBEE9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l="28637" t="55058" r="52080" b="13283"/>
          <a:stretch/>
        </p:blipFill>
        <p:spPr>
          <a:xfrm>
            <a:off x="1157937" y="2231693"/>
            <a:ext cx="570209" cy="672185"/>
          </a:xfrm>
          <a:prstGeom prst="rect">
            <a:avLst/>
          </a:prstGeom>
        </p:spPr>
      </p:pic>
      <p:pic>
        <p:nvPicPr>
          <p:cNvPr id="17472" name="Picture 17471">
            <a:extLst>
              <a:ext uri="{FF2B5EF4-FFF2-40B4-BE49-F238E27FC236}">
                <a16:creationId xmlns:a16="http://schemas.microsoft.com/office/drawing/2014/main" id="{7D446EF8-D573-6B09-98C5-1ABB61BE25B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808409" y="2418243"/>
            <a:ext cx="510278" cy="510278"/>
          </a:xfrm>
          <a:prstGeom prst="rect">
            <a:avLst/>
          </a:prstGeom>
        </p:spPr>
      </p:pic>
      <p:pic>
        <p:nvPicPr>
          <p:cNvPr id="17473" name="Picture 17472">
            <a:extLst>
              <a:ext uri="{FF2B5EF4-FFF2-40B4-BE49-F238E27FC236}">
                <a16:creationId xmlns:a16="http://schemas.microsoft.com/office/drawing/2014/main" id="{B137C6EE-369F-A8F2-2C54-C81AB9A7748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081053" y="2941311"/>
            <a:ext cx="590969" cy="590969"/>
          </a:xfrm>
          <a:prstGeom prst="rect">
            <a:avLst/>
          </a:prstGeom>
        </p:spPr>
      </p:pic>
      <p:pic>
        <p:nvPicPr>
          <p:cNvPr id="17474" name="Picture 17473">
            <a:extLst>
              <a:ext uri="{FF2B5EF4-FFF2-40B4-BE49-F238E27FC236}">
                <a16:creationId xmlns:a16="http://schemas.microsoft.com/office/drawing/2014/main" id="{5E87EBA0-3F65-9EAF-A38E-F7BE4ADF1B10}"/>
              </a:ext>
            </a:extLst>
          </p:cNvPr>
          <p:cNvPicPr>
            <a:picLocks noChangeAspect="1"/>
          </p:cNvPicPr>
          <p:nvPr/>
        </p:nvPicPr>
        <p:blipFill>
          <a:blip r:embed="rId27"/>
          <a:srcRect l="7814" t="6519" r="6014" b="6030"/>
          <a:stretch>
            <a:fillRect/>
          </a:stretch>
        </p:blipFill>
        <p:spPr>
          <a:xfrm>
            <a:off x="3107282" y="2418243"/>
            <a:ext cx="663235" cy="476447"/>
          </a:xfrm>
          <a:prstGeom prst="rect">
            <a:avLst/>
          </a:prstGeom>
        </p:spPr>
      </p:pic>
      <p:pic>
        <p:nvPicPr>
          <p:cNvPr id="17475" name="Picture 17474">
            <a:extLst>
              <a:ext uri="{FF2B5EF4-FFF2-40B4-BE49-F238E27FC236}">
                <a16:creationId xmlns:a16="http://schemas.microsoft.com/office/drawing/2014/main" id="{AFC03CA9-302C-7E79-75CD-4618EBA1E0D7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435709" y="2497471"/>
            <a:ext cx="656568" cy="3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3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41F840-515E-3944-AB11-D2B7603257D6}"/>
              </a:ext>
            </a:extLst>
          </p:cNvPr>
          <p:cNvSpPr/>
          <p:nvPr/>
        </p:nvSpPr>
        <p:spPr>
          <a:xfrm>
            <a:off x="626125" y="1181327"/>
            <a:ext cx="5315676" cy="49319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2">
                <a:lumMod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Analysis of the feasibility of the idea</a:t>
            </a: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idea is </a:t>
            </a:r>
            <a:r>
              <a:rPr lang="en-IN" sz="18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highly feasible </a:t>
            </a:r>
            <a:r>
              <a:rPr lang="en-IN" sz="18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due to:</a:t>
            </a:r>
          </a:p>
          <a:p>
            <a:endParaRPr lang="en-IN" sz="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Built using </a:t>
            </a:r>
            <a:r>
              <a:rPr lang="en-US" b="1" dirty="0">
                <a:solidFill>
                  <a:schemeClr val="tx1"/>
                </a:solidFill>
              </a:rPr>
              <a:t>free, open-source tools </a:t>
            </a:r>
            <a:r>
              <a:rPr lang="en-US" dirty="0">
                <a:solidFill>
                  <a:schemeClr val="tx1"/>
                </a:solidFill>
              </a:rPr>
              <a:t>(MySQL, Flask, Pandas, Chart.js).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Modular design allows </a:t>
            </a:r>
            <a:r>
              <a:rPr lang="en-US" b="1" dirty="0">
                <a:solidFill>
                  <a:schemeClr val="tx1"/>
                </a:solidFill>
              </a:rPr>
              <a:t>easy upgrades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scalability.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Rule-based dropout detection provides quick and </a:t>
            </a:r>
            <a:r>
              <a:rPr lang="en-US" b="1" dirty="0">
                <a:solidFill>
                  <a:schemeClr val="tx1"/>
                </a:solidFill>
              </a:rPr>
              <a:t>reliable results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Works effectively even with </a:t>
            </a:r>
            <a:r>
              <a:rPr lang="en-US" b="1" dirty="0">
                <a:solidFill>
                  <a:schemeClr val="tx1"/>
                </a:solidFill>
              </a:rPr>
              <a:t>small datasets </a:t>
            </a:r>
            <a:r>
              <a:rPr lang="en-US" dirty="0">
                <a:solidFill>
                  <a:schemeClr val="tx1"/>
                </a:solidFill>
              </a:rPr>
              <a:t>(simple CSV to database integration).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Can be hosted locally, eliminating extra costs.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CDF7FE-5E8F-3A1F-1483-EBDD41953E3A}"/>
              </a:ext>
            </a:extLst>
          </p:cNvPr>
          <p:cNvSpPr/>
          <p:nvPr/>
        </p:nvSpPr>
        <p:spPr>
          <a:xfrm>
            <a:off x="6250200" y="1162757"/>
            <a:ext cx="4483470" cy="253850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2">
                <a:lumMod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u="sng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Potential challenges and risks</a:t>
            </a:r>
            <a:endParaRPr lang="en-IN" sz="1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Ensuring data security (student personal info is sensitive).
Managing large-scale datasets across multiple institutions.
Ensuring user adoption (teachers may resist new tools).
Maintaining accuracy &amp; reducing false alarms.</a:t>
            </a:r>
            <a:endParaRPr lang="en-IN" sz="1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C1718B8-8D14-2318-A90B-7F1FB513792D}"/>
              </a:ext>
            </a:extLst>
          </p:cNvPr>
          <p:cNvSpPr/>
          <p:nvPr/>
        </p:nvSpPr>
        <p:spPr>
          <a:xfrm>
            <a:off x="6250200" y="3768640"/>
            <a:ext cx="4483470" cy="272279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2">
                <a:lumMod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Strategies for overcoming these challenges</a:t>
            </a:r>
            <a:endParaRPr lang="en-US" sz="1200" b="1" u="sng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kern="1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encryption &amp; authentication for secure access.
Optimize backend (FastAPI/Node.js) for scalability.
Design intuitive &amp; user-friendly UI for teachers &amp; parents.
Iterative testing with sample student data before deployment.</a:t>
            </a:r>
            <a:endParaRPr lang="en-IN" sz="1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https://www.sih.gov.in/img1/SIH-Logo.png">
            <a:extLst>
              <a:ext uri="{FF2B5EF4-FFF2-40B4-BE49-F238E27FC236}">
                <a16:creationId xmlns:a16="http://schemas.microsoft.com/office/drawing/2014/main" id="{072E21C8-4408-EC7C-9D5D-842685AFF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769" y="-47625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6CA72A3-C7B2-6A35-68F1-4815B7CDD63E}"/>
              </a:ext>
            </a:extLst>
          </p:cNvPr>
          <p:cNvSpPr/>
          <p:nvPr/>
        </p:nvSpPr>
        <p:spPr>
          <a:xfrm>
            <a:off x="879676" y="1365813"/>
            <a:ext cx="4803494" cy="473404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7D658F-D564-3FFC-859D-A27BFF425499}"/>
              </a:ext>
            </a:extLst>
          </p:cNvPr>
          <p:cNvSpPr/>
          <p:nvPr/>
        </p:nvSpPr>
        <p:spPr>
          <a:xfrm>
            <a:off x="6508832" y="1365813"/>
            <a:ext cx="4803494" cy="473404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7DF0D-6655-BD02-10E6-6327FC0F3DEA}"/>
              </a:ext>
            </a:extLst>
          </p:cNvPr>
          <p:cNvSpPr txBox="1"/>
          <p:nvPr/>
        </p:nvSpPr>
        <p:spPr>
          <a:xfrm>
            <a:off x="1160298" y="1533038"/>
            <a:ext cx="4242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Potential impact on the target audience </a:t>
            </a:r>
            <a:endParaRPr lang="en-IN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5722E-54C0-F81A-0AD5-F386584B7F9D}"/>
              </a:ext>
            </a:extLst>
          </p:cNvPr>
          <p:cNvSpPr txBox="1"/>
          <p:nvPr/>
        </p:nvSpPr>
        <p:spPr>
          <a:xfrm>
            <a:off x="7067768" y="1602353"/>
            <a:ext cx="368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Benefits of the solution </a:t>
            </a:r>
            <a:endParaRPr lang="en-IN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1CE8A1-F16A-A5A8-D798-4757BF103F6E}"/>
              </a:ext>
            </a:extLst>
          </p:cNvPr>
          <p:cNvSpPr txBox="1"/>
          <p:nvPr/>
        </p:nvSpPr>
        <p:spPr>
          <a:xfrm>
            <a:off x="6795305" y="2548978"/>
            <a:ext cx="43511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eaLnBrk="0" hangingPunct="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Enables </a:t>
            </a:r>
            <a:r>
              <a:rPr lang="en-US" altLang="en-US" sz="2000" b="1" dirty="0">
                <a:latin typeface="Arial" panose="020B0604020202020204" pitchFamily="34" charset="0"/>
              </a:rPr>
              <a:t>personalized </a:t>
            </a:r>
            <a:r>
              <a:rPr lang="en-US" altLang="en-US" sz="2000" dirty="0">
                <a:latin typeface="Arial" panose="020B0604020202020204" pitchFamily="34" charset="0"/>
              </a:rPr>
              <a:t>student counseling.</a:t>
            </a:r>
          </a:p>
          <a:p>
            <a:pPr marL="342900" lvl="0" indent="-342900" defTabSz="914400" eaLnBrk="0" hangingPunct="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Improves </a:t>
            </a:r>
            <a:r>
              <a:rPr lang="en-US" altLang="en-US" sz="2000" b="1" dirty="0">
                <a:latin typeface="Arial" panose="020B0604020202020204" pitchFamily="34" charset="0"/>
              </a:rPr>
              <a:t>student retention </a:t>
            </a:r>
            <a:r>
              <a:rPr lang="en-US" altLang="en-US" sz="2000" dirty="0">
                <a:latin typeface="Arial" panose="020B0604020202020204" pitchFamily="34" charset="0"/>
              </a:rPr>
              <a:t>and academic performance.</a:t>
            </a:r>
          </a:p>
          <a:p>
            <a:pPr marL="342900" lvl="0" indent="-342900" defTabSz="914400" eaLnBrk="0" hangingPunct="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Increases transparency and accountability in the system.</a:t>
            </a:r>
          </a:p>
          <a:p>
            <a:pPr marL="342900" lvl="0" indent="-342900" defTabSz="914400" eaLnBrk="0" hangingPunct="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Supports institutions in achieving their </a:t>
            </a:r>
            <a:r>
              <a:rPr lang="en-US" altLang="en-US" sz="2000" b="1" dirty="0">
                <a:latin typeface="Arial" panose="020B0604020202020204" pitchFamily="34" charset="0"/>
              </a:rPr>
              <a:t>educational goals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marL="342900" lvl="0" indent="-342900" defTabSz="914400" eaLnBrk="0" hangingPunct="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Provides </a:t>
            </a:r>
            <a:r>
              <a:rPr lang="en-US" altLang="en-US" sz="2000" b="1" dirty="0">
                <a:latin typeface="Arial" panose="020B0604020202020204" pitchFamily="34" charset="0"/>
              </a:rPr>
              <a:t>real-time</a:t>
            </a:r>
            <a:r>
              <a:rPr lang="en-US" altLang="en-US" sz="2000" dirty="0">
                <a:latin typeface="Arial" panose="020B0604020202020204" pitchFamily="34" charset="0"/>
              </a:rPr>
              <a:t> alerts to parents and mentors.</a:t>
            </a:r>
          </a:p>
        </p:txBody>
      </p:sp>
      <p:pic>
        <p:nvPicPr>
          <p:cNvPr id="16" name="Picture 15" descr="https://www.sih.gov.in/img1/SIH-Logo.png">
            <a:extLst>
              <a:ext uri="{FF2B5EF4-FFF2-40B4-BE49-F238E27FC236}">
                <a16:creationId xmlns:a16="http://schemas.microsoft.com/office/drawing/2014/main" id="{247E4B21-40E1-A5A6-E507-33173371D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769" y="-47625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AA3AEB44-6929-D146-1DE2-5A0A68645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840" y="2548978"/>
            <a:ext cx="413023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hangingPunct="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Enables </a:t>
            </a:r>
            <a:r>
              <a:rPr lang="en-US" altLang="en-US" sz="2000" b="1" dirty="0">
                <a:latin typeface="Arial" panose="020B0604020202020204" pitchFamily="34" charset="0"/>
              </a:rPr>
              <a:t>early identification </a:t>
            </a:r>
            <a:r>
              <a:rPr lang="en-US" altLang="en-US" sz="2000" dirty="0">
                <a:latin typeface="Arial" panose="020B0604020202020204" pitchFamily="34" charset="0"/>
              </a:rPr>
              <a:t>of students </a:t>
            </a:r>
            <a:r>
              <a:rPr lang="en-US" altLang="en-US" sz="2000" b="1" dirty="0">
                <a:latin typeface="Arial" panose="020B0604020202020204" pitchFamily="34" charset="0"/>
              </a:rPr>
              <a:t>at risk </a:t>
            </a:r>
            <a:r>
              <a:rPr lang="en-US" altLang="en-US" sz="2000" dirty="0">
                <a:latin typeface="Arial" panose="020B0604020202020204" pitchFamily="34" charset="0"/>
              </a:rPr>
              <a:t>of </a:t>
            </a:r>
            <a:r>
              <a:rPr lang="en-US" altLang="en-US" sz="2000" b="1" dirty="0">
                <a:latin typeface="Arial" panose="020B0604020202020204" pitchFamily="34" charset="0"/>
              </a:rPr>
              <a:t>dropping out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marL="285750" lvl="0" indent="-285750" defTabSz="914400" eaLnBrk="0" hangingPunct="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Reduces manual workload for mentors and administrators.</a:t>
            </a:r>
          </a:p>
          <a:p>
            <a:pPr marL="285750" lvl="0" indent="-285750" defTabSz="914400" eaLnBrk="0" hangingPunct="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Promotes </a:t>
            </a:r>
            <a:r>
              <a:rPr lang="en-US" altLang="en-US" sz="2000" b="1" dirty="0">
                <a:latin typeface="Arial" panose="020B0604020202020204" pitchFamily="34" charset="0"/>
              </a:rPr>
              <a:t>data-driven decisions</a:t>
            </a:r>
            <a:r>
              <a:rPr lang="en-US" altLang="en-US" sz="2000" dirty="0">
                <a:latin typeface="Arial" panose="020B0604020202020204" pitchFamily="34" charset="0"/>
              </a:rPr>
              <a:t>, minimizing personal bias.</a:t>
            </a:r>
          </a:p>
          <a:p>
            <a:pPr marL="285750" lvl="0" indent="-285750" defTabSz="914400" eaLnBrk="0" hangingPunct="0"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Can be applied across schools, colleges, and universities.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55701" y="1887322"/>
            <a:ext cx="93853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3"/>
              </a:rPr>
              <a:t>https://unesdoc.unesco.org</a:t>
            </a:r>
            <a:endParaRPr lang="en-GB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4"/>
              </a:rPr>
              <a:t>https://www.nature.com/articles/s41598-025-93918-1</a:t>
            </a:r>
            <a:endParaRPr lang="en-GB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5"/>
              </a:rPr>
              <a:t>https://pmc.ncbi.nlm.nih.gov/articles/PMC7334184</a:t>
            </a:r>
            <a:endParaRPr lang="en-GB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6"/>
              </a:rPr>
              <a:t>https://datascience.codata.org/articles/10.5334/dsj-2019-014</a:t>
            </a:r>
            <a:endParaRPr lang="en-GB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7"/>
              </a:rPr>
              <a:t>https://www.mdpi.com/2414-4088/9/1/3</a:t>
            </a:r>
            <a:endParaRPr lang="en-GB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 descr="https://www.sih.gov.in/img1/SIH-Logo.png">
            <a:extLst>
              <a:ext uri="{FF2B5EF4-FFF2-40B4-BE49-F238E27FC236}">
                <a16:creationId xmlns:a16="http://schemas.microsoft.com/office/drawing/2014/main" id="{EF091A96-AD51-75E0-84B6-DFA6C86B2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769" y="-47625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9708</TotalTime>
  <Words>572</Words>
  <Application>Microsoft Office PowerPoint</Application>
  <PresentationFormat>Widescreen</PresentationFormat>
  <Paragraphs>103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Suraj Tipate</cp:lastModifiedBy>
  <cp:revision>160</cp:revision>
  <dcterms:created xsi:type="dcterms:W3CDTF">2013-12-12T18:46:50Z</dcterms:created>
  <dcterms:modified xsi:type="dcterms:W3CDTF">2025-09-06T16:21:46Z</dcterms:modified>
  <cp:category/>
</cp:coreProperties>
</file>