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65" r:id="rId2"/>
    <p:sldMasterId id="2147483789" r:id="rId3"/>
  </p:sldMasterIdLst>
  <p:notesMasterIdLst>
    <p:notesMasterId r:id="rId10"/>
  </p:notesMasterIdLst>
  <p:handoutMasterIdLst>
    <p:handoutMasterId r:id="rId11"/>
  </p:handoutMasterIdLst>
  <p:sldIdLst>
    <p:sldId id="451" r:id="rId4"/>
    <p:sldId id="490" r:id="rId5"/>
    <p:sldId id="488" r:id="rId6"/>
    <p:sldId id="486" r:id="rId7"/>
    <p:sldId id="487" r:id="rId8"/>
    <p:sldId id="481" r:id="rId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FEB"/>
    <a:srgbClr val="C7FF17"/>
    <a:srgbClr val="2B0A3D"/>
    <a:srgbClr val="0070AD"/>
    <a:srgbClr val="E6E7E7"/>
    <a:srgbClr val="12ABDB"/>
    <a:srgbClr val="300B48"/>
    <a:srgbClr val="D9D9D9"/>
    <a:srgbClr val="95E616"/>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69" autoAdjust="0"/>
    <p:restoredTop sz="96215" autoAdjust="0"/>
  </p:normalViewPr>
  <p:slideViewPr>
    <p:cSldViewPr>
      <p:cViewPr varScale="1">
        <p:scale>
          <a:sx n="74" d="100"/>
          <a:sy n="74" d="100"/>
        </p:scale>
        <p:origin x="696" y="7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25/04/2018</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25/04/2018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 Id="rId14" Type="http://schemas.openxmlformats.org/officeDocument/2006/relationships/hyperlink" Target="http://www.capgemini.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6672064" y="558924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6452840"/>
            <a:ext cx="4967932" cy="40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269772541"/>
      </p:ext>
    </p:extLst>
  </p:cSld>
  <p:clrMapOvr>
    <a:masterClrMapping/>
  </p:clrMapOvr>
  <p:extLst mod="1">
    <p:ext uri="{DCECCB84-F9BA-43D5-87BE-67443E8EF086}">
      <p15:sldGuideLst xmlns:p15="http://schemas.microsoft.com/office/powerpoint/2012/main">
        <p15:guide id="3" pos="72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00799794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Freeform 29"/>
          <p:cNvSpPr>
            <a:spLocks/>
          </p:cNvSpPr>
          <p:nvPr userDrawn="1"/>
        </p:nvSpPr>
        <p:spPr bwMode="auto">
          <a:xfrm>
            <a:off x="0" y="0"/>
            <a:ext cx="5942704" cy="6858000"/>
          </a:xfrm>
          <a:custGeom>
            <a:avLst/>
            <a:gdLst>
              <a:gd name="connsiteX0" fmla="*/ 0 w 5942704"/>
              <a:gd name="connsiteY0" fmla="*/ 0 h 6858000"/>
              <a:gd name="connsiteX1" fmla="*/ 1934854 w 5942704"/>
              <a:gd name="connsiteY1" fmla="*/ 0 h 6858000"/>
              <a:gd name="connsiteX2" fmla="*/ 2016936 w 5942704"/>
              <a:gd name="connsiteY2" fmla="*/ 210681 h 6858000"/>
              <a:gd name="connsiteX3" fmla="*/ 5381512 w 5942704"/>
              <a:gd name="connsiteY3" fmla="*/ 2418544 h 6858000"/>
              <a:gd name="connsiteX4" fmla="*/ 3847813 w 5942704"/>
              <a:gd name="connsiteY4" fmla="*/ 6821749 h 6858000"/>
              <a:gd name="connsiteX5" fmla="*/ 3794266 w 5942704"/>
              <a:gd name="connsiteY5" fmla="*/ 6858000 h 6858000"/>
              <a:gd name="connsiteX6" fmla="*/ 0 w 59427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4" h="6858000">
                <a:moveTo>
                  <a:pt x="0" y="0"/>
                </a:moveTo>
                <a:lnTo>
                  <a:pt x="1934854" y="0"/>
                </a:lnTo>
                <a:lnTo>
                  <a:pt x="2016936" y="210681"/>
                </a:lnTo>
                <a:cubicBezTo>
                  <a:pt x="3206701" y="3025068"/>
                  <a:pt x="5838311" y="3712297"/>
                  <a:pt x="5381512" y="2418544"/>
                </a:cubicBezTo>
                <a:cubicBezTo>
                  <a:pt x="6127824" y="2700973"/>
                  <a:pt x="6548790" y="4891946"/>
                  <a:pt x="3847813" y="6821749"/>
                </a:cubicBezTo>
                <a:lnTo>
                  <a:pt x="3794266"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000000"/>
              </a:solidFill>
            </a:endParaRPr>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rgbClr val="000000"/>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rgbClr val="0070AD"/>
                </a:solidFill>
              </a:rPr>
              <a:t>the Collaborative Business Experience™</a:t>
            </a:r>
            <a:r>
              <a:rPr lang="en-US" sz="900" dirty="0">
                <a:solidFill>
                  <a:srgbClr val="000000"/>
                </a:solidFill>
              </a:rPr>
              <a:t>, and draws on </a:t>
            </a:r>
            <a:r>
              <a:rPr lang="en-US" sz="900" dirty="0">
                <a:solidFill>
                  <a:srgbClr val="0070AD"/>
                </a:solidFill>
              </a:rPr>
              <a:t>Rightshore</a:t>
            </a:r>
            <a:r>
              <a:rPr lang="en-US" sz="900" baseline="30000" dirty="0">
                <a:solidFill>
                  <a:srgbClr val="0070AD"/>
                </a:solidFill>
              </a:rPr>
              <a:t>®</a:t>
            </a:r>
            <a:r>
              <a:rPr lang="en-US" sz="900" dirty="0">
                <a:solidFill>
                  <a:srgbClr val="000000"/>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0070AD"/>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rgbClr val="000000"/>
                </a:solidFill>
              </a:rPr>
              <a:t>Learn more about us at</a:t>
            </a:r>
          </a:p>
          <a:p>
            <a:pPr algn="just">
              <a:lnSpc>
                <a:spcPts val="1200"/>
              </a:lnSpc>
            </a:pPr>
            <a:r>
              <a:rPr lang="en-US" sz="1400" dirty="0">
                <a:solidFill>
                  <a:srgbClr val="12ABDB"/>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dirty="0">
                <a:solidFill>
                  <a:prstClr val="white"/>
                </a:solidFill>
                <a:cs typeface="Arial"/>
              </a:rPr>
              <a:t>This message contains information that may be privileged or confidential and is the property of the Capgemini Group.</a:t>
            </a:r>
            <a:br>
              <a:rPr lang="en-US" sz="800" dirty="0">
                <a:solidFill>
                  <a:prstClr val="white"/>
                </a:solidFill>
                <a:cs typeface="Arial"/>
              </a:rPr>
            </a:br>
            <a:r>
              <a:rPr lang="en-US" sz="800" dirty="0">
                <a:solidFill>
                  <a:prstClr val="white"/>
                </a:solidFill>
                <a:latin typeface="Arial"/>
                <a:cs typeface="Arial"/>
              </a:rPr>
              <a:t>Copyright © 2017 Capgemini. All rights reserved.</a:t>
            </a:r>
          </a:p>
          <a:p>
            <a:pPr defTabSz="957756">
              <a:spcAft>
                <a:spcPts val="600"/>
              </a:spcAft>
              <a:defRPr/>
            </a:pPr>
            <a:r>
              <a:rPr lang="en-US" sz="800" dirty="0">
                <a:solidFill>
                  <a:prstClr val="white"/>
                </a:solidFill>
                <a:latin typeface="Arial"/>
                <a:cs typeface="Arial"/>
              </a:rPr>
              <a:t>Rightshore</a:t>
            </a:r>
            <a:r>
              <a:rPr lang="en-US" sz="800" baseline="30000" dirty="0">
                <a:solidFill>
                  <a:prstClr val="white"/>
                </a:solidFill>
                <a:latin typeface="Arial"/>
                <a:cs typeface="Arial"/>
              </a:rPr>
              <a:t>®</a:t>
            </a:r>
            <a:r>
              <a:rPr lang="en-US" sz="800" dirty="0">
                <a:solidFill>
                  <a:prstClr val="white"/>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solidFill>
                  <a:srgbClr val="000000"/>
                </a:solidFill>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372694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0961347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tângulo 43">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7" name="Retângulo 43">
            <a:extLst/>
          </p:cNvPr>
          <p:cNvSpPr/>
          <p:nvPr userDrawn="1"/>
        </p:nvSpPr>
        <p:spPr>
          <a:xfrm>
            <a:off x="9480376"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225255898"/>
      </p:ext>
    </p:extLst>
  </p:cSld>
  <p:clrMap bg1="lt1" tx1="dk1" bg2="lt2" tx2="dk2" accent1="accent1" accent2="accent2" accent3="accent3" accent4="accent4" accent5="accent5" accent6="accent6" hlink="hlink" folHlink="folHlink"/>
  <p:sldLayoutIdLst>
    <p:sldLayoutId id="2147483770" r:id="rId1"/>
    <p:sldLayoutId id="2147483787"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p:cNvSpPr>
          <p:nvPr userDrawn="1"/>
        </p:nvSpPr>
        <p:spPr>
          <a:xfrm>
            <a:off x="1524" y="0"/>
            <a:ext cx="12190476" cy="6858000"/>
          </a:xfrm>
          <a:prstGeom prst="rect">
            <a:avLst/>
          </a:prstGeom>
          <a:solidFill>
            <a:schemeClr val="accent6">
              <a:lumMod val="20000"/>
              <a:lumOff val="80000"/>
              <a:alpha val="64706"/>
            </a:schemeClr>
          </a:solidFill>
        </p:spPr>
        <p:txBody>
          <a:bodyPr vert="horz" lIns="0" tIns="0" rIns="0" bIns="0" rtlCol="0">
            <a:noAutofit/>
          </a:bodyPr>
          <a:lstStyle/>
          <a:p>
            <a:pPr marL="228600" indent="-228600" defTabSz="914342">
              <a:spcAft>
                <a:spcPts val="600"/>
              </a:spcAft>
              <a:buClr>
                <a:schemeClr val="accent5"/>
              </a:buClr>
              <a:buFont typeface="Wingdings" pitchFamily="2" charset="2"/>
              <a:buChar char="§"/>
            </a:pPr>
            <a:endParaRPr lang="en-US" sz="1400" dirty="0">
              <a:solidFill>
                <a:schemeClr val="tx2">
                  <a:lumMod val="50000"/>
                </a:schemeClr>
              </a:solidFill>
            </a:endParaRPr>
          </a:p>
        </p:txBody>
      </p:sp>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
        <p:nvSpPr>
          <p:cNvPr id="5" name="Retângulo 43">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7" name="Retângulo 43">
            <a:extLst/>
          </p:cNvPr>
          <p:cNvSpPr/>
          <p:nvPr userDrawn="1"/>
        </p:nvSpPr>
        <p:spPr>
          <a:xfrm>
            <a:off x="9480376"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798796821"/>
      </p:ext>
    </p:extLst>
  </p:cSld>
  <p:clrMap bg1="lt1" tx1="dk1" bg2="lt2" tx2="dk2" accent1="accent1" accent2="accent2" accent3="accent3" accent4="accent4" accent5="accent5" accent6="accent6" hlink="hlink" folHlink="folHlink"/>
  <p:sldLayoutIdLst>
    <p:sldLayoutId id="2147483790"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104112" y="5589240"/>
            <a:ext cx="4967932" cy="720725"/>
          </a:xfrm>
        </p:spPr>
        <p:txBody>
          <a:bodyPr/>
          <a:lstStyle/>
          <a:p>
            <a:r>
              <a:rPr lang="en-US" dirty="0" smtClean="0"/>
              <a:t>Internet of Things(IOT)</a:t>
            </a:r>
            <a:endParaRPr lang="en-US" dirty="0"/>
          </a:p>
        </p:txBody>
      </p:sp>
      <p:sp>
        <p:nvSpPr>
          <p:cNvPr id="4" name="Subtitle 3"/>
          <p:cNvSpPr>
            <a:spLocks noGrp="1"/>
          </p:cNvSpPr>
          <p:nvPr>
            <p:ph type="subTitle" idx="1"/>
          </p:nvPr>
        </p:nvSpPr>
        <p:spPr>
          <a:xfrm>
            <a:off x="7033035" y="6452840"/>
            <a:ext cx="4967932" cy="405160"/>
          </a:xfrm>
        </p:spPr>
        <p:txBody>
          <a:bodyPr/>
          <a:lstStyle/>
          <a:p>
            <a:r>
              <a:rPr lang="en-US" dirty="0" smtClean="0"/>
              <a:t>26 April 2018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8" y="0"/>
            <a:ext cx="12192000" cy="5836765"/>
          </a:xfrm>
          <a:prstGeom prst="rect">
            <a:avLst/>
          </a:prstGeom>
        </p:spPr>
      </p:pic>
    </p:spTree>
    <p:extLst>
      <p:ext uri="{BB962C8B-B14F-4D97-AF65-F5344CB8AC3E}">
        <p14:creationId xmlns:p14="http://schemas.microsoft.com/office/powerpoint/2010/main" val="26873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Slide 1                   </a:t>
            </a:r>
            <a:endParaRPr lang="en-US" dirty="0"/>
          </a:p>
        </p:txBody>
      </p:sp>
      <p:sp>
        <p:nvSpPr>
          <p:cNvPr id="4" name="Title 3"/>
          <p:cNvSpPr txBox="1">
            <a:spLocks/>
          </p:cNvSpPr>
          <p:nvPr/>
        </p:nvSpPr>
        <p:spPr>
          <a:xfrm>
            <a:off x="6672064" y="5589240"/>
            <a:ext cx="4967932" cy="720725"/>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PPT Name)</a:t>
            </a:r>
            <a:endParaRPr lang="en-US"/>
          </a:p>
        </p:txBody>
      </p:sp>
      <p:sp>
        <p:nvSpPr>
          <p:cNvPr id="5" name="Subtitle 4"/>
          <p:cNvSpPr txBox="1">
            <a:spLocks/>
          </p:cNvSpPr>
          <p:nvPr/>
        </p:nvSpPr>
        <p:spPr>
          <a:xfrm>
            <a:off x="6672064" y="6452840"/>
            <a:ext cx="4967932" cy="405160"/>
          </a:xfrm>
          <a:prstGeom prst="rect">
            <a:avLst/>
          </a:prstGeom>
        </p:spPr>
        <p:txBody>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April 2018</a:t>
            </a:r>
            <a:endParaRPr lang="en-US" dirty="0"/>
          </a:p>
        </p:txBody>
      </p:sp>
      <p:sp>
        <p:nvSpPr>
          <p:cNvPr id="6" name="Title 2"/>
          <p:cNvSpPr txBox="1">
            <a:spLocks/>
          </p:cNvSpPr>
          <p:nvPr/>
        </p:nvSpPr>
        <p:spPr>
          <a:xfrm>
            <a:off x="407988" y="2565226"/>
            <a:ext cx="11016604"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US" sz="2800" smtClean="0"/>
              <a:t>Slide 1                   </a:t>
            </a:r>
            <a:endParaRPr lang="en-US"/>
          </a:p>
        </p:txBody>
      </p:sp>
    </p:spTree>
    <p:extLst>
      <p:ext uri="{BB962C8B-B14F-4D97-AF65-F5344CB8AC3E}">
        <p14:creationId xmlns:p14="http://schemas.microsoft.com/office/powerpoint/2010/main" val="286966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2</a:t>
            </a:r>
          </a:p>
        </p:txBody>
      </p:sp>
    </p:spTree>
    <p:extLst>
      <p:ext uri="{BB962C8B-B14F-4D97-AF65-F5344CB8AC3E}">
        <p14:creationId xmlns:p14="http://schemas.microsoft.com/office/powerpoint/2010/main" val="117490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3</a:t>
            </a:r>
          </a:p>
        </p:txBody>
      </p:sp>
    </p:spTree>
    <p:extLst>
      <p:ext uri="{BB962C8B-B14F-4D97-AF65-F5344CB8AC3E}">
        <p14:creationId xmlns:p14="http://schemas.microsoft.com/office/powerpoint/2010/main" val="304182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4</a:t>
            </a:r>
          </a:p>
        </p:txBody>
      </p:sp>
    </p:spTree>
    <p:extLst>
      <p:ext uri="{BB962C8B-B14F-4D97-AF65-F5344CB8AC3E}">
        <p14:creationId xmlns:p14="http://schemas.microsoft.com/office/powerpoint/2010/main" val="277111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440479"/>
      </p:ext>
    </p:extLst>
  </p:cSld>
  <p:clrMapOvr>
    <a:masterClrMapping/>
  </p:clrMapOvr>
</p:sld>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gemini_Template" id="{E2474660-005E-46D9-8542-46EDD802F41B}" vid="{E6DCCCE5-C332-42F0-8F44-B9B6529D7E15}"/>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gemini_Template" id="{E2474660-005E-46D9-8542-46EDD802F41B}" vid="{45C59A75-7839-47A5-A03C-9392FE7B8011}"/>
    </a:ext>
  </a:extLst>
</a:theme>
</file>

<file path=ppt/theme/theme3.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gemini_Template" id="{E2474660-005E-46D9-8542-46EDD802F41B}" vid="{45C59A75-7839-47A5-A03C-9392FE7B8011}"/>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Capgemini_Template_Wide Screen</Template>
  <TotalTime>2768</TotalTime>
  <Words>22</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Calibri</vt:lpstr>
      <vt:lpstr>Verdana</vt:lpstr>
      <vt:lpstr>Wingdings</vt:lpstr>
      <vt:lpstr>Capgemini 2017_Cover slides</vt:lpstr>
      <vt:lpstr>Content Layouts</vt:lpstr>
      <vt:lpstr>1_Content Layouts</vt:lpstr>
      <vt:lpstr>Internet of Things(IOT)</vt:lpstr>
      <vt:lpstr>Slide 1                   </vt:lpstr>
      <vt:lpstr>Slide 2</vt:lpstr>
      <vt:lpstr>Slide 3</vt:lpstr>
      <vt:lpstr>Slide 4</vt:lpstr>
      <vt:lpstr>PowerPoint Presentation</vt:lpstr>
    </vt:vector>
  </TitlesOfParts>
  <Company>Capgemini GCC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Shekhar, Shashank</dc:creator>
  <cp:lastModifiedBy>Shirisha</cp:lastModifiedBy>
  <cp:revision>80</cp:revision>
  <dcterms:created xsi:type="dcterms:W3CDTF">2017-10-18T08:28:44Z</dcterms:created>
  <dcterms:modified xsi:type="dcterms:W3CDTF">2018-04-26T02:37:46Z</dcterms:modified>
</cp:coreProperties>
</file>