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C3161711-B2D0-49EE-AC9A-1DB1B598D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2">
            <a:extLst>
              <a:ext uri="{FF2B5EF4-FFF2-40B4-BE49-F238E27FC236}">
                <a16:creationId xmlns:a16="http://schemas.microsoft.com/office/drawing/2014/main" id="{C9DC7AD3-D254-458F-9943-3C703A95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mas180001@gmail.com</cp:lastModifiedBy>
  <cp:revision>1</cp:revision>
  <dcterms:created xsi:type="dcterms:W3CDTF">2020-03-20T16:46:49Z</dcterms:created>
  <dcterms:modified xsi:type="dcterms:W3CDTF">2020-03-20T16:47:25Z</dcterms:modified>
</cp:coreProperties>
</file>