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864" r:id="rId2"/>
  </p:sldMasterIdLst>
  <p:notesMasterIdLst>
    <p:notesMasterId r:id="rId14"/>
  </p:notesMasterIdLst>
  <p:sldIdLst>
    <p:sldId id="256" r:id="rId3"/>
    <p:sldId id="257" r:id="rId4"/>
    <p:sldId id="260" r:id="rId5"/>
    <p:sldId id="261" r:id="rId6"/>
    <p:sldId id="276" r:id="rId7"/>
    <p:sldId id="263" r:id="rId8"/>
    <p:sldId id="277" r:id="rId9"/>
    <p:sldId id="279" r:id="rId10"/>
    <p:sldId id="270" r:id="rId11"/>
    <p:sldId id="274" r:id="rId12"/>
    <p:sldId id="258" r:id="rId13"/>
  </p:sldIdLst>
  <p:sldSz cx="12192000" cy="6858000"/>
  <p:notesSz cx="7053263"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3987" autoAdjust="0"/>
  </p:normalViewPr>
  <p:slideViewPr>
    <p:cSldViewPr>
      <p:cViewPr>
        <p:scale>
          <a:sx n="72" d="100"/>
          <a:sy n="72" d="100"/>
        </p:scale>
        <p:origin x="44"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lvl1pPr>
              <a:defRPr sz="1200" b="0"/>
            </a:lvl1pPr>
          </a:lstStyle>
          <a:p>
            <a:pPr>
              <a:defRPr/>
            </a:pPr>
            <a:endParaRPr lang="en-US"/>
          </a:p>
        </p:txBody>
      </p:sp>
      <p:sp>
        <p:nvSpPr>
          <p:cNvPr id="63491" name="Rectangle 3"/>
          <p:cNvSpPr>
            <a:spLocks noGrp="1" noChangeArrowheads="1"/>
          </p:cNvSpPr>
          <p:nvPr>
            <p:ph type="dt" idx="1"/>
          </p:nvPr>
        </p:nvSpPr>
        <p:spPr bwMode="auto">
          <a:xfrm>
            <a:off x="3995738" y="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lvl1pPr algn="r">
              <a:defRPr sz="1200" b="0"/>
            </a:lvl1pPr>
          </a:lstStyle>
          <a:p>
            <a:pPr>
              <a:defRPr/>
            </a:pPr>
            <a:endParaRPr lang="en-US"/>
          </a:p>
        </p:txBody>
      </p:sp>
      <p:sp>
        <p:nvSpPr>
          <p:cNvPr id="75780" name="Rectangle 4"/>
          <p:cNvSpPr>
            <a:spLocks noGrp="1" noRot="1" noChangeAspect="1" noChangeArrowheads="1" noTextEdit="1"/>
          </p:cNvSpPr>
          <p:nvPr>
            <p:ph type="sldImg" idx="2"/>
          </p:nvPr>
        </p:nvSpPr>
        <p:spPr bwMode="auto">
          <a:xfrm>
            <a:off x="403225" y="703263"/>
            <a:ext cx="6248400" cy="3514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3" name="Rectangle 5"/>
          <p:cNvSpPr>
            <a:spLocks noGrp="1" noChangeArrowheads="1"/>
          </p:cNvSpPr>
          <p:nvPr>
            <p:ph type="body" sz="quarter" idx="3"/>
          </p:nvPr>
        </p:nvSpPr>
        <p:spPr bwMode="auto">
          <a:xfrm>
            <a:off x="704850" y="4451350"/>
            <a:ext cx="5643563" cy="421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902700"/>
            <a:ext cx="3055938"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prstTxWarp prst="textNoShape">
              <a:avLst/>
            </a:prstTxWarp>
          </a:bodyPr>
          <a:lstStyle>
            <a:lvl1pPr>
              <a:defRPr sz="1200" b="0"/>
            </a:lvl1pPr>
          </a:lstStyle>
          <a:p>
            <a:pPr>
              <a:defRPr/>
            </a:pPr>
            <a:endParaRPr lang="en-US"/>
          </a:p>
        </p:txBody>
      </p:sp>
      <p:sp>
        <p:nvSpPr>
          <p:cNvPr id="63495" name="Rectangle 7"/>
          <p:cNvSpPr>
            <a:spLocks noGrp="1" noChangeArrowheads="1"/>
          </p:cNvSpPr>
          <p:nvPr>
            <p:ph type="sldNum" sz="quarter" idx="5"/>
          </p:nvPr>
        </p:nvSpPr>
        <p:spPr bwMode="auto">
          <a:xfrm>
            <a:off x="3995738" y="8902700"/>
            <a:ext cx="3055937"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854" tIns="46927" rIns="93854" bIns="46927" numCol="1" anchor="b" anchorCtr="0" compatLnSpc="1">
            <a:prstTxWarp prst="textNoShape">
              <a:avLst/>
            </a:prstTxWarp>
          </a:bodyPr>
          <a:lstStyle>
            <a:lvl1pPr algn="r">
              <a:defRPr sz="1200" b="0"/>
            </a:lvl1pPr>
          </a:lstStyle>
          <a:p>
            <a:fld id="{5FFE27DE-142D-4443-9119-5D0CF204A130}" type="slidenum">
              <a:rPr lang="en-US" altLang="en-US"/>
              <a:pPr/>
              <a:t>‹#›</a:t>
            </a:fld>
            <a:endParaRPr lang="en-US" altLang="en-US"/>
          </a:p>
        </p:txBody>
      </p:sp>
    </p:spTree>
    <p:extLst>
      <p:ext uri="{BB962C8B-B14F-4D97-AF65-F5344CB8AC3E}">
        <p14:creationId xmlns:p14="http://schemas.microsoft.com/office/powerpoint/2010/main" val="434246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5FFE27DE-142D-4443-9119-5D0CF204A130}" type="slidenum">
              <a:rPr lang="en-US" altLang="en-US" smtClean="0"/>
              <a:pPr/>
              <a:t>8</a:t>
            </a:fld>
            <a:endParaRPr lang="en-US" altLang="en-US"/>
          </a:p>
        </p:txBody>
      </p:sp>
    </p:spTree>
    <p:extLst>
      <p:ext uri="{BB962C8B-B14F-4D97-AF65-F5344CB8AC3E}">
        <p14:creationId xmlns:p14="http://schemas.microsoft.com/office/powerpoint/2010/main" val="4331781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pPr>
              <a:defRPr/>
            </a:pPr>
            <a:fld id="{6D38C3FC-F0E4-45C1-92F9-E9E4EF7BA402}" type="datetime1">
              <a:rPr lang="en-IN" smtClean="0"/>
              <a:pPr>
                <a:defRPr/>
              </a:pPr>
              <a:t>10-07-2024</a:t>
            </a:fld>
            <a:endParaRPr lang="en-US"/>
          </a:p>
        </p:txBody>
      </p:sp>
      <p:sp>
        <p:nvSpPr>
          <p:cNvPr id="5" name="Footer Placeholder 4"/>
          <p:cNvSpPr>
            <a:spLocks noGrp="1"/>
          </p:cNvSpPr>
          <p:nvPr>
            <p:ph type="ftr" sz="quarter" idx="11"/>
          </p:nvPr>
        </p:nvSpPr>
        <p:spPr>
          <a:xfrm>
            <a:off x="2692397" y="5037663"/>
            <a:ext cx="5214635" cy="279400"/>
          </a:xfrm>
        </p:spPr>
        <p:txBody>
          <a:bodyPr/>
          <a:lstStyle/>
          <a:p>
            <a:pPr>
              <a:defRPr/>
            </a:pPr>
            <a:r>
              <a:rPr lang="en-US"/>
              <a:t>Dept. of E &amp; CE, DSCE</a:t>
            </a:r>
          </a:p>
        </p:txBody>
      </p:sp>
      <p:sp>
        <p:nvSpPr>
          <p:cNvPr id="6" name="Slide Number Placeholder 5"/>
          <p:cNvSpPr>
            <a:spLocks noGrp="1"/>
          </p:cNvSpPr>
          <p:nvPr>
            <p:ph type="sldNum" sz="quarter" idx="12"/>
          </p:nvPr>
        </p:nvSpPr>
        <p:spPr>
          <a:xfrm>
            <a:off x="8956900" y="5037663"/>
            <a:ext cx="551167" cy="279400"/>
          </a:xfrm>
        </p:spPr>
        <p:txBody>
          <a:bodyPr/>
          <a:lstStyle/>
          <a:p>
            <a:fld id="{B9927487-EC64-49D6-9AFB-D5683ABD5B2C}" type="slidenum">
              <a:rPr lang="en-US" altLang="en-US" smtClean="0"/>
              <a:pPr/>
              <a:t>‹#›</a:t>
            </a:fld>
            <a:endParaRPr lang="en-US"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5193970"/>
      </p:ext>
    </p:extLst>
  </p:cSld>
  <p:clrMapOvr>
    <a:masterClrMapping/>
  </p:clrMapOvr>
  <p:extLst>
    <p:ext uri="{DCECCB84-F9BA-43D5-87BE-67443E8EF086}">
      <p15:sldGuideLst xmlns:p15="http://schemas.microsoft.com/office/powerpoint/2012/main">
        <p15:guide id="1" orient="horz" pos="40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E760C0DE-C484-4112-B95C-85EE94FFFCC1}" type="slidenum">
              <a:rPr lang="en-US" altLang="en-US" smtClean="0"/>
              <a:pPr/>
              <a:t>‹#›</a:t>
            </a:fld>
            <a:endParaRPr lang="en-US" altLang="en-US"/>
          </a:p>
        </p:txBody>
      </p:sp>
    </p:spTree>
    <p:extLst>
      <p:ext uri="{BB962C8B-B14F-4D97-AF65-F5344CB8AC3E}">
        <p14:creationId xmlns:p14="http://schemas.microsoft.com/office/powerpoint/2010/main" val="40716851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pPr/>
              <a:t>‹#›</a:t>
            </a:fld>
            <a:endParaRPr lang="en-US"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0283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pPr/>
              <a:t>‹#›</a:t>
            </a:fld>
            <a:endParaRPr lang="en-US"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51363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pPr/>
              <a:t>‹#›</a:t>
            </a:fld>
            <a:endParaRPr lang="en-US" altLang="en-US"/>
          </a:p>
        </p:txBody>
      </p:sp>
    </p:spTree>
    <p:extLst>
      <p:ext uri="{BB962C8B-B14F-4D97-AF65-F5344CB8AC3E}">
        <p14:creationId xmlns:p14="http://schemas.microsoft.com/office/powerpoint/2010/main" val="30655542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pPr/>
              <a:t>‹#›</a:t>
            </a:fld>
            <a:endParaRPr lang="en-US"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0421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pPr/>
              <a:t>‹#›</a:t>
            </a:fld>
            <a:endParaRPr lang="en-US"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4508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07E4E59-C112-403C-B8AC-96B89018674D}"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A4BB41D-5D21-4E88-96FB-75504A47417B}" type="slidenum">
              <a:rPr lang="en-US" altLang="en-US" smtClean="0"/>
              <a:pPr/>
              <a:t>‹#›</a:t>
            </a:fld>
            <a:endParaRPr lang="en-US"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0156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62E2223-8F79-4907-A4E3-5ED884CEF20E}"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C0891531-8353-4BFD-9600-3D8BB5356655}" type="slidenum">
              <a:rPr lang="en-US" altLang="en-US" smtClean="0"/>
              <a:pPr/>
              <a:t>‹#›</a:t>
            </a:fld>
            <a:endParaRPr lang="en-US"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53458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6D38C3FC-F0E4-45C1-92F9-E9E4EF7BA402}"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B9927487-EC64-49D6-9AFB-D5683ABD5B2C}" type="slidenum">
              <a:rPr lang="en-US" altLang="en-US" smtClean="0"/>
              <a:pPr/>
              <a:t>‹#›</a:t>
            </a:fld>
            <a:endParaRPr lang="en-US" altLang="en-US"/>
          </a:p>
        </p:txBody>
      </p:sp>
    </p:spTree>
    <p:extLst>
      <p:ext uri="{BB962C8B-B14F-4D97-AF65-F5344CB8AC3E}">
        <p14:creationId xmlns:p14="http://schemas.microsoft.com/office/powerpoint/2010/main" val="3687057139"/>
      </p:ext>
    </p:extLst>
  </p:cSld>
  <p:clrMapOvr>
    <a:masterClrMapping/>
  </p:clrMapOvr>
  <p:extLst>
    <p:ext uri="{DCECCB84-F9BA-43D5-87BE-67443E8EF086}">
      <p15:sldGuideLst xmlns:p15="http://schemas.microsoft.com/office/powerpoint/2012/main">
        <p15:guide id="1" orient="horz" pos="405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E196A27-327B-4FE7-947C-198B136A1DA9}"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753E4B7-1BB8-421B-9BC0-E4F30ED03168}" type="slidenum">
              <a:rPr lang="en-US" altLang="en-US" smtClean="0"/>
              <a:pPr/>
              <a:t>‹#›</a:t>
            </a:fld>
            <a:endParaRPr lang="en-US" altLang="en-US"/>
          </a:p>
        </p:txBody>
      </p:sp>
    </p:spTree>
    <p:extLst>
      <p:ext uri="{BB962C8B-B14F-4D97-AF65-F5344CB8AC3E}">
        <p14:creationId xmlns:p14="http://schemas.microsoft.com/office/powerpoint/2010/main" val="309858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E196A27-327B-4FE7-947C-198B136A1DA9}"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753E4B7-1BB8-421B-9BC0-E4F30ED03168}" type="slidenum">
              <a:rPr lang="en-US" altLang="en-US" smtClean="0"/>
              <a:pPr/>
              <a:t>‹#›</a:t>
            </a:fld>
            <a:endParaRPr lang="en-US" altLang="en-US"/>
          </a:p>
        </p:txBody>
      </p:sp>
    </p:spTree>
    <p:extLst>
      <p:ext uri="{BB962C8B-B14F-4D97-AF65-F5344CB8AC3E}">
        <p14:creationId xmlns:p14="http://schemas.microsoft.com/office/powerpoint/2010/main" val="90505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8E5BC7D-3FC7-4A6E-A3C1-5D334B98F2C2}"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D31D5DA4-F4D5-4B43-AEBC-4CDB565D4A05}" type="slidenum">
              <a:rPr lang="en-US" altLang="en-US" smtClean="0"/>
              <a:pPr/>
              <a:t>‹#›</a:t>
            </a:fld>
            <a:endParaRPr lang="en-US" altLang="en-US"/>
          </a:p>
        </p:txBody>
      </p:sp>
    </p:spTree>
    <p:extLst>
      <p:ext uri="{BB962C8B-B14F-4D97-AF65-F5344CB8AC3E}">
        <p14:creationId xmlns:p14="http://schemas.microsoft.com/office/powerpoint/2010/main" val="1434377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3100337-AFCD-4A9F-9C47-BB7D3228F303}" type="datetime1">
              <a:rPr lang="en-IN" smtClean="0"/>
              <a:pPr>
                <a:defRPr/>
              </a:pPr>
              <a:t>10-07-2024</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4DE13501-CA67-4BE4-9124-12BF297F78BC}" type="slidenum">
              <a:rPr lang="en-US" altLang="en-US" smtClean="0"/>
              <a:pPr/>
              <a:t>‹#›</a:t>
            </a:fld>
            <a:endParaRPr lang="en-US" altLang="en-US"/>
          </a:p>
        </p:txBody>
      </p:sp>
    </p:spTree>
    <p:extLst>
      <p:ext uri="{BB962C8B-B14F-4D97-AF65-F5344CB8AC3E}">
        <p14:creationId xmlns:p14="http://schemas.microsoft.com/office/powerpoint/2010/main" val="41041418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787F74-CE15-461F-ADB5-B9C799F3B6E2}" type="datetime1">
              <a:rPr lang="en-IN" smtClean="0"/>
              <a:pPr>
                <a:defRPr/>
              </a:pPr>
              <a:t>10-07-2024</a:t>
            </a:fld>
            <a:endParaRPr lang="en-US"/>
          </a:p>
        </p:txBody>
      </p:sp>
      <p:sp>
        <p:nvSpPr>
          <p:cNvPr id="8" name="Footer Placeholder 7"/>
          <p:cNvSpPr>
            <a:spLocks noGrp="1"/>
          </p:cNvSpPr>
          <p:nvPr>
            <p:ph type="ftr" sz="quarter" idx="11"/>
          </p:nvPr>
        </p:nvSpPr>
        <p:spPr/>
        <p:txBody>
          <a:bodyPr/>
          <a:lstStyle/>
          <a:p>
            <a:pPr>
              <a:defRPr/>
            </a:pPr>
            <a:r>
              <a:rPr lang="en-US"/>
              <a:t>Dept. of E &amp; CE, DSCE</a:t>
            </a:r>
          </a:p>
        </p:txBody>
      </p:sp>
      <p:sp>
        <p:nvSpPr>
          <p:cNvPr id="9" name="Slide Number Placeholder 8"/>
          <p:cNvSpPr>
            <a:spLocks noGrp="1"/>
          </p:cNvSpPr>
          <p:nvPr>
            <p:ph type="sldNum" sz="quarter" idx="12"/>
          </p:nvPr>
        </p:nvSpPr>
        <p:spPr/>
        <p:txBody>
          <a:bodyPr/>
          <a:lstStyle/>
          <a:p>
            <a:fld id="{878E04DC-929A-4AF4-8185-1A2C09BE4057}" type="slidenum">
              <a:rPr lang="en-US" altLang="en-US" smtClean="0"/>
              <a:pPr/>
              <a:t>‹#›</a:t>
            </a:fld>
            <a:endParaRPr lang="en-US" altLang="en-US"/>
          </a:p>
        </p:txBody>
      </p:sp>
    </p:spTree>
    <p:extLst>
      <p:ext uri="{BB962C8B-B14F-4D97-AF65-F5344CB8AC3E}">
        <p14:creationId xmlns:p14="http://schemas.microsoft.com/office/powerpoint/2010/main" val="70902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fld id="{25F57700-100D-4A81-9307-292C74248E63}" type="datetime1">
              <a:rPr lang="en-IN" smtClean="0"/>
              <a:pPr>
                <a:defRPr/>
              </a:pPr>
              <a:t>10-07-2024</a:t>
            </a:fld>
            <a:endParaRPr lang="en-US"/>
          </a:p>
        </p:txBody>
      </p:sp>
      <p:sp>
        <p:nvSpPr>
          <p:cNvPr id="5" name="Footer Placeholder 3"/>
          <p:cNvSpPr>
            <a:spLocks noGrp="1"/>
          </p:cNvSpPr>
          <p:nvPr>
            <p:ph type="ftr" sz="quarter" idx="11"/>
          </p:nvPr>
        </p:nvSpPr>
        <p:spPr/>
        <p:txBody>
          <a:bodyPr/>
          <a:lstStyle/>
          <a:p>
            <a:pPr>
              <a:defRPr/>
            </a:pPr>
            <a:r>
              <a:rPr lang="en-US"/>
              <a:t>Dept. of E &amp; CE, DSCE</a:t>
            </a:r>
          </a:p>
        </p:txBody>
      </p:sp>
      <p:sp>
        <p:nvSpPr>
          <p:cNvPr id="6" name="Slide Number Placeholder 4"/>
          <p:cNvSpPr>
            <a:spLocks noGrp="1"/>
          </p:cNvSpPr>
          <p:nvPr>
            <p:ph type="sldNum" sz="quarter" idx="12"/>
          </p:nvPr>
        </p:nvSpPr>
        <p:spPr/>
        <p:txBody>
          <a:bodyPr/>
          <a:lstStyle/>
          <a:p>
            <a:fld id="{A3BDCFF6-A3D4-45F9-990C-0C70C8A0E6DD}" type="slidenum">
              <a:rPr lang="en-US" altLang="en-US" smtClean="0"/>
              <a:pPr/>
              <a:t>‹#›</a:t>
            </a:fld>
            <a:endParaRPr lang="en-US" altLang="en-US"/>
          </a:p>
        </p:txBody>
      </p:sp>
    </p:spTree>
    <p:extLst>
      <p:ext uri="{BB962C8B-B14F-4D97-AF65-F5344CB8AC3E}">
        <p14:creationId xmlns:p14="http://schemas.microsoft.com/office/powerpoint/2010/main" val="23933207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FF0EFDA8-069A-4023-9F08-B2D877B530DC}" type="datetime1">
              <a:rPr lang="en-IN" smtClean="0"/>
              <a:pPr>
                <a:defRPr/>
              </a:pPr>
              <a:t>10-07-2024</a:t>
            </a:fld>
            <a:endParaRPr lang="en-US"/>
          </a:p>
        </p:txBody>
      </p:sp>
      <p:sp>
        <p:nvSpPr>
          <p:cNvPr id="5" name="Footer Placeholder 2"/>
          <p:cNvSpPr>
            <a:spLocks noGrp="1"/>
          </p:cNvSpPr>
          <p:nvPr>
            <p:ph type="ftr" sz="quarter" idx="11"/>
          </p:nvPr>
        </p:nvSpPr>
        <p:spPr/>
        <p:txBody>
          <a:bodyPr/>
          <a:lstStyle/>
          <a:p>
            <a:pPr>
              <a:defRPr/>
            </a:pPr>
            <a:r>
              <a:rPr lang="en-US"/>
              <a:t>Dept. of E &amp; CE, DSCE</a:t>
            </a:r>
          </a:p>
        </p:txBody>
      </p:sp>
      <p:sp>
        <p:nvSpPr>
          <p:cNvPr id="6" name="Slide Number Placeholder 3"/>
          <p:cNvSpPr>
            <a:spLocks noGrp="1"/>
          </p:cNvSpPr>
          <p:nvPr>
            <p:ph type="sldNum" sz="quarter" idx="12"/>
          </p:nvPr>
        </p:nvSpPr>
        <p:spPr/>
        <p:txBody>
          <a:bodyPr/>
          <a:lstStyle/>
          <a:p>
            <a:fld id="{61B5AB7C-B9B8-4808-BD85-49D8C8998859}" type="slidenum">
              <a:rPr lang="en-US" altLang="en-US" smtClean="0"/>
              <a:pPr/>
              <a:t>‹#›</a:t>
            </a:fld>
            <a:endParaRPr lang="en-US" altLang="en-US"/>
          </a:p>
        </p:txBody>
      </p:sp>
    </p:spTree>
    <p:extLst>
      <p:ext uri="{BB962C8B-B14F-4D97-AF65-F5344CB8AC3E}">
        <p14:creationId xmlns:p14="http://schemas.microsoft.com/office/powerpoint/2010/main" val="2275154367"/>
      </p:ext>
    </p:extLst>
  </p:cSld>
  <p:clrMapOvr>
    <a:masterClrMapping/>
  </p:clrMapOvr>
  <p:extLst>
    <p:ext uri="{DCECCB84-F9BA-43D5-87BE-67443E8EF086}">
      <p15:sldGuideLst xmlns:p15="http://schemas.microsoft.com/office/powerpoint/2012/main">
        <p15:guide id="1" pos="7200" userDrawn="1">
          <p15:clr>
            <a:srgbClr val="FBAE40"/>
          </p15:clr>
        </p15:guide>
        <p15:guide id="2" pos="540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defRPr/>
            </a:pPr>
            <a:fld id="{6182E7AC-BBAF-40F7-833C-4A13AA77A729}" type="datetime1">
              <a:rPr lang="en-IN" smtClean="0"/>
              <a:pPr>
                <a:defRPr/>
              </a:pPr>
              <a:t>10-07-2024</a:t>
            </a:fld>
            <a:endParaRPr lang="en-US"/>
          </a:p>
        </p:txBody>
      </p:sp>
      <p:sp>
        <p:nvSpPr>
          <p:cNvPr id="5" name="Footer Placeholder 5"/>
          <p:cNvSpPr>
            <a:spLocks noGrp="1"/>
          </p:cNvSpPr>
          <p:nvPr>
            <p:ph type="ftr" sz="quarter" idx="11"/>
          </p:nvPr>
        </p:nvSpPr>
        <p:spPr/>
        <p:txBody>
          <a:bodyPr/>
          <a:lstStyle/>
          <a:p>
            <a:pPr>
              <a:defRPr/>
            </a:pPr>
            <a:r>
              <a:rPr lang="en-US"/>
              <a:t>Dept. of E &amp; CE, DSCE</a:t>
            </a:r>
          </a:p>
        </p:txBody>
      </p:sp>
      <p:sp>
        <p:nvSpPr>
          <p:cNvPr id="6" name="Slide Number Placeholder 6"/>
          <p:cNvSpPr>
            <a:spLocks noGrp="1"/>
          </p:cNvSpPr>
          <p:nvPr>
            <p:ph type="sldNum" sz="quarter" idx="12"/>
          </p:nvPr>
        </p:nvSpPr>
        <p:spPr/>
        <p:txBody>
          <a:bodyPr/>
          <a:lstStyle/>
          <a:p>
            <a:fld id="{049DCE39-4001-409C-A1D0-890191E68975}" type="slidenum">
              <a:rPr lang="en-US" altLang="en-US" smtClean="0"/>
              <a:pPr/>
              <a:t>‹#›</a:t>
            </a:fld>
            <a:endParaRPr lang="en-US" altLang="en-US"/>
          </a:p>
        </p:txBody>
      </p:sp>
    </p:spTree>
    <p:extLst>
      <p:ext uri="{BB962C8B-B14F-4D97-AF65-F5344CB8AC3E}">
        <p14:creationId xmlns:p14="http://schemas.microsoft.com/office/powerpoint/2010/main" val="1663305150"/>
      </p:ext>
    </p:extLst>
  </p:cSld>
  <p:clrMapOvr>
    <a:masterClrMapping/>
  </p:clrMapOvr>
  <p:extLst>
    <p:ext uri="{DCECCB84-F9BA-43D5-87BE-67443E8EF086}">
      <p15:sldGuideLst xmlns:p15="http://schemas.microsoft.com/office/powerpoint/2012/main">
        <p15:guide id="1" pos="7200" userDrawn="1">
          <p15:clr>
            <a:srgbClr val="FBAE40"/>
          </p15:clr>
        </p15:guide>
        <p15:guide id="2" pos="540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D294914-D91B-47AB-A697-17C53E61C1A7}" type="datetime1">
              <a:rPr lang="en-IN" smtClean="0"/>
              <a:pPr>
                <a:defRPr/>
              </a:pPr>
              <a:t>10-07-2024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715090-9D78-43CC-9255-D096E7A8FA55}" type="slidenum">
              <a:rPr lang="en-US" altLang="en-US" smtClean="0"/>
              <a:pPr/>
              <a:t>‹#›</a:t>
            </a:fld>
            <a:endParaRPr lang="en-US" altLang="en-US"/>
          </a:p>
        </p:txBody>
      </p:sp>
    </p:spTree>
    <p:extLst>
      <p:ext uri="{BB962C8B-B14F-4D97-AF65-F5344CB8AC3E}">
        <p14:creationId xmlns:p14="http://schemas.microsoft.com/office/powerpoint/2010/main" val="3064450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E760C0DE-C484-4112-B95C-85EE94FFFCC1}" type="slidenum">
              <a:rPr lang="en-US" altLang="en-US" smtClean="0"/>
              <a:pPr/>
              <a:t>‹#›</a:t>
            </a:fld>
            <a:endParaRPr lang="en-US" altLang="en-US"/>
          </a:p>
        </p:txBody>
      </p:sp>
    </p:spTree>
    <p:extLst>
      <p:ext uri="{BB962C8B-B14F-4D97-AF65-F5344CB8AC3E}">
        <p14:creationId xmlns:p14="http://schemas.microsoft.com/office/powerpoint/2010/main" val="339812293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pPr/>
              <a:t>‹#›</a:t>
            </a:fld>
            <a:endParaRPr lang="en-US" altLang="en-US"/>
          </a:p>
        </p:txBody>
      </p:sp>
    </p:spTree>
    <p:extLst>
      <p:ext uri="{BB962C8B-B14F-4D97-AF65-F5344CB8AC3E}">
        <p14:creationId xmlns:p14="http://schemas.microsoft.com/office/powerpoint/2010/main" val="322887237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pPr/>
              <a:t>‹#›</a:t>
            </a:fld>
            <a:endParaRPr lang="en-US" alt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9666231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8E5BC7D-3FC7-4A6E-A3C1-5D334B98F2C2}"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D31D5DA4-F4D5-4B43-AEBC-4CDB565D4A05}" type="slidenum">
              <a:rPr lang="en-US" altLang="en-US" smtClean="0"/>
              <a:pPr/>
              <a:t>‹#›</a:t>
            </a:fld>
            <a:endParaRPr lang="en-US"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602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pPr/>
              <a:t>‹#›</a:t>
            </a:fld>
            <a:endParaRPr lang="en-US" altLang="en-US"/>
          </a:p>
        </p:txBody>
      </p:sp>
    </p:spTree>
    <p:extLst>
      <p:ext uri="{BB962C8B-B14F-4D97-AF65-F5344CB8AC3E}">
        <p14:creationId xmlns:p14="http://schemas.microsoft.com/office/powerpoint/2010/main" val="1910347330"/>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4"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pPr/>
              <a:t>‹#›</a:t>
            </a:fld>
            <a:endParaRPr lang="en-US" altLang="en-US"/>
          </a:p>
        </p:txBody>
      </p:sp>
    </p:spTree>
    <p:extLst>
      <p:ext uri="{BB962C8B-B14F-4D97-AF65-F5344CB8AC3E}">
        <p14:creationId xmlns:p14="http://schemas.microsoft.com/office/powerpoint/2010/main" val="138114493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20384DCB-329C-4C74-B3B9-D012CA3EF572}" type="datetime1">
              <a:rPr lang="en-IN" smtClean="0"/>
              <a:pPr>
                <a:defRPr/>
              </a:pPr>
              <a:t>10-07-2024</a:t>
            </a:fld>
            <a:endParaRPr lang="en-US"/>
          </a:p>
        </p:txBody>
      </p:sp>
      <p:sp>
        <p:nvSpPr>
          <p:cNvPr id="4"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E760C0DE-C484-4112-B95C-85EE94FFFCC1}" type="slidenum">
              <a:rPr lang="en-US" altLang="en-US" smtClean="0"/>
              <a:pPr/>
              <a:t>‹#›</a:t>
            </a:fld>
            <a:endParaRPr lang="en-US" altLang="en-US"/>
          </a:p>
        </p:txBody>
      </p:sp>
    </p:spTree>
    <p:extLst>
      <p:ext uri="{BB962C8B-B14F-4D97-AF65-F5344CB8AC3E}">
        <p14:creationId xmlns:p14="http://schemas.microsoft.com/office/powerpoint/2010/main" val="3067984899"/>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07E4E59-C112-403C-B8AC-96B89018674D}"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7A4BB41D-5D21-4E88-96FB-75504A47417B}" type="slidenum">
              <a:rPr lang="en-US" altLang="en-US" smtClean="0"/>
              <a:pPr/>
              <a:t>‹#›</a:t>
            </a:fld>
            <a:endParaRPr lang="en-US" altLang="en-US"/>
          </a:p>
        </p:txBody>
      </p:sp>
    </p:spTree>
    <p:extLst>
      <p:ext uri="{BB962C8B-B14F-4D97-AF65-F5344CB8AC3E}">
        <p14:creationId xmlns:p14="http://schemas.microsoft.com/office/powerpoint/2010/main" val="31087079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62E2223-8F79-4907-A4E3-5ED884CEF20E}" type="datetime1">
              <a:rPr lang="en-IN" smtClean="0"/>
              <a:pPr>
                <a:defRPr/>
              </a:pPr>
              <a:t>10-07-2024</a:t>
            </a:fld>
            <a:endParaRPr lang="en-US"/>
          </a:p>
        </p:txBody>
      </p:sp>
      <p:sp>
        <p:nvSpPr>
          <p:cNvPr id="5" name="Footer Placeholder 4"/>
          <p:cNvSpPr>
            <a:spLocks noGrp="1"/>
          </p:cNvSpPr>
          <p:nvPr>
            <p:ph type="ftr" sz="quarter" idx="11"/>
          </p:nvPr>
        </p:nvSpPr>
        <p:spPr/>
        <p:txBody>
          <a:bodyPr/>
          <a:lstStyle/>
          <a:p>
            <a:pPr>
              <a:defRPr/>
            </a:pPr>
            <a:r>
              <a:rPr lang="en-US"/>
              <a:t>Dept. of E &amp; CE, DSCE</a:t>
            </a:r>
          </a:p>
        </p:txBody>
      </p:sp>
      <p:sp>
        <p:nvSpPr>
          <p:cNvPr id="6" name="Slide Number Placeholder 5"/>
          <p:cNvSpPr>
            <a:spLocks noGrp="1"/>
          </p:cNvSpPr>
          <p:nvPr>
            <p:ph type="sldNum" sz="quarter" idx="12"/>
          </p:nvPr>
        </p:nvSpPr>
        <p:spPr/>
        <p:txBody>
          <a:bodyPr/>
          <a:lstStyle/>
          <a:p>
            <a:fld id="{C0891531-8353-4BFD-9600-3D8BB5356655}" type="slidenum">
              <a:rPr lang="en-US" altLang="en-US" smtClean="0"/>
              <a:pPr/>
              <a:t>‹#›</a:t>
            </a:fld>
            <a:endParaRPr lang="en-US" altLang="en-US"/>
          </a:p>
        </p:txBody>
      </p:sp>
    </p:spTree>
    <p:extLst>
      <p:ext uri="{BB962C8B-B14F-4D97-AF65-F5344CB8AC3E}">
        <p14:creationId xmlns:p14="http://schemas.microsoft.com/office/powerpoint/2010/main" val="292306760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B3100337-AFCD-4A9F-9C47-BB7D3228F303}" type="datetime1">
              <a:rPr lang="en-IN" smtClean="0"/>
              <a:pPr>
                <a:defRPr/>
              </a:pPr>
              <a:t>10-07-2024</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4DE13501-CA67-4BE4-9124-12BF297F78BC}" type="slidenum">
              <a:rPr lang="en-US" altLang="en-US" smtClean="0"/>
              <a:pPr/>
              <a:t>‹#›</a:t>
            </a:fld>
            <a:endParaRPr lang="en-US" altLang="en-US"/>
          </a:p>
        </p:txBody>
      </p:sp>
    </p:spTree>
    <p:extLst>
      <p:ext uri="{BB962C8B-B14F-4D97-AF65-F5344CB8AC3E}">
        <p14:creationId xmlns:p14="http://schemas.microsoft.com/office/powerpoint/2010/main" val="175328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787F74-CE15-461F-ADB5-B9C799F3B6E2}" type="datetime1">
              <a:rPr lang="en-IN" smtClean="0"/>
              <a:pPr>
                <a:defRPr/>
              </a:pPr>
              <a:t>10-07-2024</a:t>
            </a:fld>
            <a:endParaRPr lang="en-US"/>
          </a:p>
        </p:txBody>
      </p:sp>
      <p:sp>
        <p:nvSpPr>
          <p:cNvPr id="8" name="Footer Placeholder 7"/>
          <p:cNvSpPr>
            <a:spLocks noGrp="1"/>
          </p:cNvSpPr>
          <p:nvPr>
            <p:ph type="ftr" sz="quarter" idx="11"/>
          </p:nvPr>
        </p:nvSpPr>
        <p:spPr/>
        <p:txBody>
          <a:bodyPr/>
          <a:lstStyle/>
          <a:p>
            <a:pPr>
              <a:defRPr/>
            </a:pPr>
            <a:r>
              <a:rPr lang="en-US"/>
              <a:t>Dept. of E &amp; CE, DSCE</a:t>
            </a:r>
          </a:p>
        </p:txBody>
      </p:sp>
      <p:sp>
        <p:nvSpPr>
          <p:cNvPr id="9" name="Slide Number Placeholder 8"/>
          <p:cNvSpPr>
            <a:spLocks noGrp="1"/>
          </p:cNvSpPr>
          <p:nvPr>
            <p:ph type="sldNum" sz="quarter" idx="12"/>
          </p:nvPr>
        </p:nvSpPr>
        <p:spPr/>
        <p:txBody>
          <a:bodyPr/>
          <a:lstStyle/>
          <a:p>
            <a:fld id="{878E04DC-929A-4AF4-8185-1A2C09BE4057}" type="slidenum">
              <a:rPr lang="en-US" altLang="en-US" smtClean="0"/>
              <a:pPr/>
              <a:t>‹#›</a:t>
            </a:fld>
            <a:endParaRPr lang="en-US"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419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5F57700-100D-4A81-9307-292C74248E63}" type="datetime1">
              <a:rPr lang="en-IN" smtClean="0"/>
              <a:pPr>
                <a:defRPr/>
              </a:pPr>
              <a:t>10-07-2024</a:t>
            </a:fld>
            <a:endParaRPr lang="en-US"/>
          </a:p>
        </p:txBody>
      </p:sp>
      <p:sp>
        <p:nvSpPr>
          <p:cNvPr id="4" name="Footer Placeholder 3"/>
          <p:cNvSpPr>
            <a:spLocks noGrp="1"/>
          </p:cNvSpPr>
          <p:nvPr>
            <p:ph type="ftr" sz="quarter" idx="11"/>
          </p:nvPr>
        </p:nvSpPr>
        <p:spPr/>
        <p:txBody>
          <a:bodyPr/>
          <a:lstStyle/>
          <a:p>
            <a:pPr>
              <a:defRPr/>
            </a:pPr>
            <a:r>
              <a:rPr lang="en-US"/>
              <a:t>Dept. of E &amp; CE, DSCE</a:t>
            </a:r>
          </a:p>
        </p:txBody>
      </p:sp>
      <p:sp>
        <p:nvSpPr>
          <p:cNvPr id="5" name="Slide Number Placeholder 4"/>
          <p:cNvSpPr>
            <a:spLocks noGrp="1"/>
          </p:cNvSpPr>
          <p:nvPr>
            <p:ph type="sldNum" sz="quarter" idx="12"/>
          </p:nvPr>
        </p:nvSpPr>
        <p:spPr/>
        <p:txBody>
          <a:bodyPr/>
          <a:lstStyle/>
          <a:p>
            <a:fld id="{A3BDCFF6-A3D4-45F9-990C-0C70C8A0E6DD}" type="slidenum">
              <a:rPr lang="en-US" altLang="en-US" smtClean="0"/>
              <a:pPr/>
              <a:t>‹#›</a:t>
            </a:fld>
            <a:endParaRPr lang="en-US"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10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F0EFDA8-069A-4023-9F08-B2D877B530DC}" type="datetime1">
              <a:rPr lang="en-IN" smtClean="0"/>
              <a:pPr>
                <a:defRPr/>
              </a:pPr>
              <a:t>10-07-2024</a:t>
            </a:fld>
            <a:endParaRPr lang="en-US"/>
          </a:p>
        </p:txBody>
      </p:sp>
      <p:sp>
        <p:nvSpPr>
          <p:cNvPr id="3" name="Footer Placeholder 2"/>
          <p:cNvSpPr>
            <a:spLocks noGrp="1"/>
          </p:cNvSpPr>
          <p:nvPr>
            <p:ph type="ftr" sz="quarter" idx="11"/>
          </p:nvPr>
        </p:nvSpPr>
        <p:spPr/>
        <p:txBody>
          <a:bodyPr/>
          <a:lstStyle/>
          <a:p>
            <a:pPr>
              <a:defRPr/>
            </a:pPr>
            <a:r>
              <a:rPr lang="en-US"/>
              <a:t>Dept. of E &amp; CE, DSCE</a:t>
            </a:r>
          </a:p>
        </p:txBody>
      </p:sp>
      <p:sp>
        <p:nvSpPr>
          <p:cNvPr id="4" name="Slide Number Placeholder 3"/>
          <p:cNvSpPr>
            <a:spLocks noGrp="1"/>
          </p:cNvSpPr>
          <p:nvPr>
            <p:ph type="sldNum" sz="quarter" idx="12"/>
          </p:nvPr>
        </p:nvSpPr>
        <p:spPr/>
        <p:txBody>
          <a:bodyPr/>
          <a:lstStyle/>
          <a:p>
            <a:fld id="{61B5AB7C-B9B8-4808-BD85-49D8C8998859}" type="slidenum">
              <a:rPr lang="en-US" altLang="en-US" smtClean="0"/>
              <a:pPr/>
              <a:t>‹#›</a:t>
            </a:fld>
            <a:endParaRPr lang="en-US" altLang="en-US"/>
          </a:p>
        </p:txBody>
      </p:sp>
    </p:spTree>
    <p:extLst>
      <p:ext uri="{BB962C8B-B14F-4D97-AF65-F5344CB8AC3E}">
        <p14:creationId xmlns:p14="http://schemas.microsoft.com/office/powerpoint/2010/main" val="604476668"/>
      </p:ext>
    </p:extLst>
  </p:cSld>
  <p:clrMapOvr>
    <a:masterClrMapping/>
  </p:clrMapOvr>
  <p:extLst>
    <p:ext uri="{DCECCB84-F9BA-43D5-87BE-67443E8EF086}">
      <p15:sldGuideLst xmlns:p15="http://schemas.microsoft.com/office/powerpoint/2012/main">
        <p15:guide id="1" pos="7200" userDrawn="1">
          <p15:clr>
            <a:srgbClr val="FBAE40"/>
          </p15:clr>
        </p15:guide>
        <p15:guide id="2" pos="54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182E7AC-BBAF-40F7-833C-4A13AA77A729}" type="datetime1">
              <a:rPr lang="en-IN" smtClean="0"/>
              <a:pPr>
                <a:defRPr/>
              </a:pPr>
              <a:t>10-07-2024</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049DCE39-4001-409C-A1D0-890191E68975}" type="slidenum">
              <a:rPr lang="en-US" altLang="en-US" smtClean="0"/>
              <a:pPr/>
              <a:t>‹#›</a:t>
            </a:fld>
            <a:endParaRPr lang="en-US"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624211"/>
      </p:ext>
    </p:extLst>
  </p:cSld>
  <p:clrMapOvr>
    <a:masterClrMapping/>
  </p:clrMapOvr>
  <p:extLst>
    <p:ext uri="{DCECCB84-F9BA-43D5-87BE-67443E8EF086}">
      <p15:sldGuideLst xmlns:p15="http://schemas.microsoft.com/office/powerpoint/2012/main">
        <p15:guide id="1" pos="7200" userDrawn="1">
          <p15:clr>
            <a:srgbClr val="FBAE40"/>
          </p15:clr>
        </p15:guide>
        <p15:guide id="2" pos="540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D294914-D91B-47AB-A697-17C53E61C1A7}" type="datetime1">
              <a:rPr lang="en-IN" smtClean="0"/>
              <a:pPr>
                <a:defRPr/>
              </a:pPr>
              <a:t>10-07-2024</a:t>
            </a:fld>
            <a:endParaRPr lang="en-US"/>
          </a:p>
        </p:txBody>
      </p:sp>
      <p:sp>
        <p:nvSpPr>
          <p:cNvPr id="6" name="Footer Placeholder 5"/>
          <p:cNvSpPr>
            <a:spLocks noGrp="1"/>
          </p:cNvSpPr>
          <p:nvPr>
            <p:ph type="ftr" sz="quarter" idx="11"/>
          </p:nvPr>
        </p:nvSpPr>
        <p:spPr/>
        <p:txBody>
          <a:bodyPr/>
          <a:lstStyle/>
          <a:p>
            <a:pPr>
              <a:defRPr/>
            </a:pPr>
            <a:r>
              <a:rPr lang="en-US"/>
              <a:t>Dept. of E &amp; CE, DSCE</a:t>
            </a:r>
          </a:p>
        </p:txBody>
      </p:sp>
      <p:sp>
        <p:nvSpPr>
          <p:cNvPr id="7" name="Slide Number Placeholder 6"/>
          <p:cNvSpPr>
            <a:spLocks noGrp="1"/>
          </p:cNvSpPr>
          <p:nvPr>
            <p:ph type="sldNum" sz="quarter" idx="12"/>
          </p:nvPr>
        </p:nvSpPr>
        <p:spPr/>
        <p:txBody>
          <a:bodyPr/>
          <a:lstStyle/>
          <a:p>
            <a:fld id="{D3715090-9D78-43CC-9255-D096E7A8FA55}" type="slidenum">
              <a:rPr lang="en-US" altLang="en-US" smtClean="0"/>
              <a:pPr/>
              <a:t>‹#›</a:t>
            </a:fld>
            <a:endParaRPr lang="en-US" altLang="en-US"/>
          </a:p>
        </p:txBody>
      </p:sp>
    </p:spTree>
    <p:extLst>
      <p:ext uri="{BB962C8B-B14F-4D97-AF65-F5344CB8AC3E}">
        <p14:creationId xmlns:p14="http://schemas.microsoft.com/office/powerpoint/2010/main" val="73632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10.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8.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20384DCB-329C-4C74-B3B9-D012CA3EF572}" type="datetime1">
              <a:rPr lang="en-IN" smtClean="0"/>
              <a:pPr>
                <a:defRPr/>
              </a:pPr>
              <a:t>10-07-2024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t>Dept. of E &amp; CE, DSCE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60C0DE-C484-4112-B95C-85EE94FFFCC1}" type="slidenum">
              <a:rPr lang="en-US" altLang="en-US" smtClean="0"/>
              <a:pPr/>
              <a:t>‹#›</a:t>
            </a:fld>
            <a:endParaRPr lang="en-US" altLang="en-US"/>
          </a:p>
        </p:txBody>
      </p:sp>
    </p:spTree>
    <p:extLst>
      <p:ext uri="{BB962C8B-B14F-4D97-AF65-F5344CB8AC3E}">
        <p14:creationId xmlns:p14="http://schemas.microsoft.com/office/powerpoint/2010/main" val="221176495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64" userDrawn="1">
          <p15:clr>
            <a:srgbClr val="F26B43"/>
          </p15:clr>
        </p15:guide>
        <p15:guide id="2" pos="5888" userDrawn="1">
          <p15:clr>
            <a:srgbClr val="F26B43"/>
          </p15:clr>
        </p15:guide>
        <p15:guide id="3" pos="6400" userDrawn="1">
          <p15:clr>
            <a:srgbClr val="F26B43"/>
          </p15:clr>
        </p15:guide>
        <p15:guide id="4" pos="9824" userDrawn="1">
          <p15:clr>
            <a:srgbClr val="F26B43"/>
          </p15:clr>
        </p15:guide>
        <p15:guide id="5" pos="320" userDrawn="1">
          <p15:clr>
            <a:srgbClr val="F26B43"/>
          </p15:clr>
        </p15:guide>
        <p15:guide id="6" pos="1848" userDrawn="1">
          <p15:clr>
            <a:srgbClr val="F26B43"/>
          </p15:clr>
        </p15:guide>
        <p15:guide id="7" orient="horz" pos="3960" userDrawn="1">
          <p15:clr>
            <a:srgbClr val="F26B43"/>
          </p15:clr>
        </p15:guide>
        <p15:guide id="8" orient="horz" pos="3840" userDrawn="1">
          <p15:clr>
            <a:srgbClr val="F26B43"/>
          </p15:clr>
        </p15:guide>
        <p15:guide id="9" pos="4416" userDrawn="1">
          <p15:clr>
            <a:srgbClr val="F26B43"/>
          </p15:clr>
        </p15:guide>
        <p15:guide id="10" pos="4800" userDrawn="1">
          <p15:clr>
            <a:srgbClr val="F26B43"/>
          </p15:clr>
        </p15:guide>
        <p15:guide id="11" orient="horz" pos="360" userDrawn="1">
          <p15:clr>
            <a:srgbClr val="F26B43"/>
          </p15:clr>
        </p15:guide>
        <p15:guide id="12" pos="7368" userDrawn="1">
          <p15:clr>
            <a:srgbClr val="F26B43"/>
          </p15:clr>
        </p15:guide>
        <p15:guide id="13" pos="240" userDrawn="1">
          <p15:clr>
            <a:srgbClr val="F26B43"/>
          </p15:clr>
        </p15:guide>
        <p15:guide id="14"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20384DCB-329C-4C74-B3B9-D012CA3EF572}" type="datetime1">
              <a:rPr lang="en-IN" smtClean="0"/>
              <a:pPr>
                <a:defRPr/>
              </a:pPr>
              <a:t>10-07-2024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r>
              <a:rPr lang="en-US"/>
              <a:t>Dept. of E &amp; CE, DSCE</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60C0DE-C484-4112-B95C-85EE94FFFCC1}" type="slidenum">
              <a:rPr lang="en-US" altLang="en-US" smtClean="0"/>
              <a:pPr/>
              <a:t>‹#›</a:t>
            </a:fld>
            <a:endParaRPr lang="en-US" altLang="en-US"/>
          </a:p>
        </p:txBody>
      </p:sp>
    </p:spTree>
    <p:extLst>
      <p:ext uri="{BB962C8B-B14F-4D97-AF65-F5344CB8AC3E}">
        <p14:creationId xmlns:p14="http://schemas.microsoft.com/office/powerpoint/2010/main" val="1916254706"/>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64" userDrawn="1">
          <p15:clr>
            <a:srgbClr val="F26B43"/>
          </p15:clr>
        </p15:guide>
        <p15:guide id="2" pos="5888" userDrawn="1">
          <p15:clr>
            <a:srgbClr val="F26B43"/>
          </p15:clr>
        </p15:guide>
        <p15:guide id="3" pos="6400" userDrawn="1">
          <p15:clr>
            <a:srgbClr val="F26B43"/>
          </p15:clr>
        </p15:guide>
        <p15:guide id="4" pos="9824" userDrawn="1">
          <p15:clr>
            <a:srgbClr val="F26B43"/>
          </p15:clr>
        </p15:guide>
        <p15:guide id="5" pos="320" userDrawn="1">
          <p15:clr>
            <a:srgbClr val="F26B43"/>
          </p15:clr>
        </p15:guide>
        <p15:guide id="6" pos="1848" userDrawn="1">
          <p15:clr>
            <a:srgbClr val="F26B43"/>
          </p15:clr>
        </p15:guide>
        <p15:guide id="7" orient="horz" pos="3960" userDrawn="1">
          <p15:clr>
            <a:srgbClr val="F26B43"/>
          </p15:clr>
        </p15:guide>
        <p15:guide id="8" orient="horz" pos="3840" userDrawn="1">
          <p15:clr>
            <a:srgbClr val="F26B43"/>
          </p15:clr>
        </p15:guide>
        <p15:guide id="9" pos="4416" userDrawn="1">
          <p15:clr>
            <a:srgbClr val="F26B43"/>
          </p15:clr>
        </p15:guide>
        <p15:guide id="10" pos="4800" userDrawn="1">
          <p15:clr>
            <a:srgbClr val="F26B43"/>
          </p15:clr>
        </p15:guide>
        <p15:guide id="11" orient="horz" pos="360" userDrawn="1">
          <p15:clr>
            <a:srgbClr val="F26B43"/>
          </p15:clr>
        </p15:guide>
        <p15:guide id="12" pos="7368" userDrawn="1">
          <p15:clr>
            <a:srgbClr val="F26B43"/>
          </p15:clr>
        </p15:guide>
        <p15:guide id="13" pos="240" userDrawn="1">
          <p15:clr>
            <a:srgbClr val="F26B43"/>
          </p15:clr>
        </p15:guide>
        <p15:guide id="1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smartkey-rfid.com/" TargetMode="External"/><Relationship Id="rId2" Type="http://schemas.openxmlformats.org/officeDocument/2006/relationships/hyperlink" Target="http://www.activewaveinc.com/"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2743199" y="4419600"/>
            <a:ext cx="1181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latin typeface="Times New Roman" panose="02020603050405020304" pitchFamily="18" charset="0"/>
              </a:rPr>
              <a:t>USN : 1DS22EC098    		  Name : Kaushik K C</a:t>
            </a:r>
          </a:p>
          <a:p>
            <a:pPr eaLnBrk="1" hangingPunct="1"/>
            <a:r>
              <a:rPr lang="en-US" altLang="en-US" sz="2400" dirty="0">
                <a:latin typeface="Times New Roman" panose="02020603050405020304" pitchFamily="18" charset="0"/>
              </a:rPr>
              <a:t>USN : 1DS22EC120			  Name : Manish S</a:t>
            </a:r>
          </a:p>
        </p:txBody>
      </p:sp>
      <p:grpSp>
        <p:nvGrpSpPr>
          <p:cNvPr id="16" name="Group 15">
            <a:extLst>
              <a:ext uri="{FF2B5EF4-FFF2-40B4-BE49-F238E27FC236}">
                <a16:creationId xmlns:a16="http://schemas.microsoft.com/office/drawing/2014/main" id="{8FD8C805-5F30-4FDA-9D8E-471F62A51669}"/>
              </a:ext>
            </a:extLst>
          </p:cNvPr>
          <p:cNvGrpSpPr/>
          <p:nvPr/>
        </p:nvGrpSpPr>
        <p:grpSpPr>
          <a:xfrm>
            <a:off x="479015" y="458931"/>
            <a:ext cx="11233969" cy="1788673"/>
            <a:chOff x="76200" y="64065"/>
            <a:chExt cx="11403913" cy="1792030"/>
          </a:xfrm>
        </p:grpSpPr>
        <p:grpSp>
          <p:nvGrpSpPr>
            <p:cNvPr id="14" name="Group 13">
              <a:extLst>
                <a:ext uri="{FF2B5EF4-FFF2-40B4-BE49-F238E27FC236}">
                  <a16:creationId xmlns:a16="http://schemas.microsoft.com/office/drawing/2014/main" id="{455F408B-454C-40B8-8DC4-AFF0D32EC448}"/>
                </a:ext>
              </a:extLst>
            </p:cNvPr>
            <p:cNvGrpSpPr/>
            <p:nvPr/>
          </p:nvGrpSpPr>
          <p:grpSpPr>
            <a:xfrm>
              <a:off x="76200" y="64065"/>
              <a:ext cx="11227116" cy="1264130"/>
              <a:chOff x="76200" y="64065"/>
              <a:chExt cx="11227116" cy="1264130"/>
            </a:xfrm>
          </p:grpSpPr>
          <p:sp>
            <p:nvSpPr>
              <p:cNvPr id="2" name="Rectangle 1"/>
              <p:cNvSpPr/>
              <p:nvPr/>
            </p:nvSpPr>
            <p:spPr>
              <a:xfrm>
                <a:off x="2001286" y="127866"/>
                <a:ext cx="7434851" cy="988652"/>
              </a:xfrm>
              <a:prstGeom prst="rect">
                <a:avLst/>
              </a:prstGeom>
              <a:solidFill>
                <a:schemeClr val="accent5">
                  <a:lumMod val="40000"/>
                  <a:lumOff val="60000"/>
                </a:schemeClr>
              </a:solidFill>
              <a:ln>
                <a:solidFill>
                  <a:schemeClr val="tx1"/>
                </a:solidFill>
              </a:ln>
            </p:spPr>
            <p:txBody>
              <a:bodyPr wrap="square">
                <a:spAutoFit/>
              </a:bodyPr>
              <a:lstStyle/>
              <a:p>
                <a:pPr algn="ctr" eaLnBrk="1" hangingPunct="1"/>
                <a:endParaRPr lang="en-US" altLang="en-US" sz="2400" dirty="0">
                  <a:solidFill>
                    <a:srgbClr val="C00000"/>
                  </a:solidFill>
                  <a:latin typeface="Bookman Old Style" panose="02050604050505020204" pitchFamily="18" charset="0"/>
                </a:endParaRPr>
              </a:p>
            </p:txBody>
          </p:sp>
          <p:pic>
            <p:nvPicPr>
              <p:cNvPr id="9" name="Picture 8"/>
              <p:cNvPicPr/>
              <p:nvPr/>
            </p:nvPicPr>
            <p:blipFill rotWithShape="1">
              <a:blip r:embed="rId2" cstate="print">
                <a:extLst>
                  <a:ext uri="{28A0092B-C50C-407E-A947-70E740481C1C}">
                    <a14:useLocalDpi xmlns:a14="http://schemas.microsoft.com/office/drawing/2010/main" val="0"/>
                  </a:ext>
                </a:extLst>
              </a:blip>
              <a:srcRect t="6453" r="51613" b="6451"/>
              <a:stretch/>
            </p:blipFill>
            <p:spPr bwMode="auto">
              <a:xfrm>
                <a:off x="76200" y="127866"/>
                <a:ext cx="1150423" cy="1200329"/>
              </a:xfrm>
              <a:prstGeom prst="rect">
                <a:avLst/>
              </a:prstGeom>
              <a:noFill/>
              <a:ln>
                <a:noFill/>
              </a:ln>
              <a:extLst>
                <a:ext uri="{53640926-AAD7-44D8-BBD7-CCE9431645EC}">
                  <a14:shadowObscured xmlns:a14="http://schemas.microsoft.com/office/drawing/2010/main"/>
                </a:ext>
              </a:extLst>
            </p:spPr>
          </p:pic>
          <p:pic>
            <p:nvPicPr>
              <p:cNvPr id="7" name="Picture 6"/>
              <p:cNvPicPr/>
              <p:nvPr/>
            </p:nvPicPr>
            <p:blipFill rotWithShape="1">
              <a:blip r:embed="rId2" cstate="print">
                <a:extLst>
                  <a:ext uri="{28A0092B-C50C-407E-A947-70E740481C1C}">
                    <a14:useLocalDpi xmlns:a14="http://schemas.microsoft.com/office/drawing/2010/main" val="0"/>
                  </a:ext>
                </a:extLst>
              </a:blip>
              <a:srcRect l="52419" t="6453" b="6451"/>
              <a:stretch/>
            </p:blipFill>
            <p:spPr bwMode="auto">
              <a:xfrm>
                <a:off x="10210800" y="64065"/>
                <a:ext cx="1092516" cy="1264130"/>
              </a:xfrm>
              <a:prstGeom prst="rect">
                <a:avLst/>
              </a:prstGeom>
              <a:noFill/>
              <a:ln>
                <a:noFill/>
              </a:ln>
              <a:extLst>
                <a:ext uri="{53640926-AAD7-44D8-BBD7-CCE9431645EC}">
                  <a14:shadowObscured xmlns:a14="http://schemas.microsoft.com/office/drawing/2010/main"/>
                </a:ext>
              </a:extLst>
            </p:spPr>
          </p:pic>
        </p:grpSp>
        <p:sp>
          <p:nvSpPr>
            <p:cNvPr id="19" name="TextBox 18">
              <a:extLst>
                <a:ext uri="{FF2B5EF4-FFF2-40B4-BE49-F238E27FC236}">
                  <a16:creationId xmlns:a16="http://schemas.microsoft.com/office/drawing/2014/main" id="{70906E1A-F456-49EC-A4F5-FCC807867D1F}"/>
                </a:ext>
              </a:extLst>
            </p:cNvPr>
            <p:cNvSpPr txBox="1"/>
            <p:nvPr/>
          </p:nvSpPr>
          <p:spPr>
            <a:xfrm>
              <a:off x="650731" y="1331893"/>
              <a:ext cx="10829382" cy="524202"/>
            </a:xfrm>
            <a:prstGeom prst="rect">
              <a:avLst/>
            </a:prstGeom>
            <a:solidFill>
              <a:schemeClr val="accent6">
                <a:lumMod val="20000"/>
                <a:lumOff val="80000"/>
              </a:schemeClr>
            </a:solidFill>
            <a:ln>
              <a:solidFill>
                <a:schemeClr val="tx1"/>
              </a:solidFill>
            </a:ln>
          </p:spPr>
          <p:txBody>
            <a:bodyPr wrap="square">
              <a:spAutoFit/>
            </a:bodyPr>
            <a:lstStyle/>
            <a:p>
              <a:pPr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Department of Electronics &amp; Communication Engineering</a:t>
              </a:r>
              <a:endParaRPr lang="en-IN" sz="2800" dirty="0">
                <a:effectLst/>
                <a:latin typeface="Tw Cen MT" panose="020B0602020104020603" pitchFamily="34" charset="0"/>
                <a:ea typeface="Times New Roman" panose="02020603050405020304" pitchFamily="18" charset="0"/>
              </a:endParaRPr>
            </a:p>
          </p:txBody>
        </p:sp>
      </p:grpSp>
      <p:sp>
        <p:nvSpPr>
          <p:cNvPr id="3" name="Rectangle 2">
            <a:extLst>
              <a:ext uri="{FF2B5EF4-FFF2-40B4-BE49-F238E27FC236}">
                <a16:creationId xmlns:a16="http://schemas.microsoft.com/office/drawing/2014/main" id="{84D4054D-FA20-41A7-B959-5A6F85E0199D}"/>
              </a:ext>
            </a:extLst>
          </p:cNvPr>
          <p:cNvSpPr/>
          <p:nvPr/>
        </p:nvSpPr>
        <p:spPr>
          <a:xfrm>
            <a:off x="479015" y="3020230"/>
            <a:ext cx="2256442" cy="9144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Section : B</a:t>
            </a:r>
            <a:endParaRPr lang="en-IN" sz="3200" dirty="0">
              <a:solidFill>
                <a:schemeClr val="tx1"/>
              </a:solidFill>
            </a:endParaRPr>
          </a:p>
        </p:txBody>
      </p:sp>
      <p:sp>
        <p:nvSpPr>
          <p:cNvPr id="20" name="Rectangle 19">
            <a:extLst>
              <a:ext uri="{FF2B5EF4-FFF2-40B4-BE49-F238E27FC236}">
                <a16:creationId xmlns:a16="http://schemas.microsoft.com/office/drawing/2014/main" id="{A9222398-1AFA-431E-B479-A0BA2CB2E7E0}"/>
              </a:ext>
            </a:extLst>
          </p:cNvPr>
          <p:cNvSpPr/>
          <p:nvPr/>
        </p:nvSpPr>
        <p:spPr>
          <a:xfrm>
            <a:off x="9621982" y="2948480"/>
            <a:ext cx="2455014" cy="91440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 Batch No :     		18</a:t>
            </a:r>
            <a:endParaRPr lang="en-IN" sz="3200" dirty="0">
              <a:solidFill>
                <a:schemeClr val="tx1"/>
              </a:solidFill>
            </a:endParaRPr>
          </a:p>
        </p:txBody>
      </p:sp>
      <p:sp>
        <p:nvSpPr>
          <p:cNvPr id="10" name="TextBox 9">
            <a:extLst>
              <a:ext uri="{FF2B5EF4-FFF2-40B4-BE49-F238E27FC236}">
                <a16:creationId xmlns:a16="http://schemas.microsoft.com/office/drawing/2014/main" id="{08F1A969-48EE-05AB-6488-CBF64E52246D}"/>
              </a:ext>
            </a:extLst>
          </p:cNvPr>
          <p:cNvSpPr txBox="1"/>
          <p:nvPr/>
        </p:nvSpPr>
        <p:spPr>
          <a:xfrm>
            <a:off x="3020291" y="599096"/>
            <a:ext cx="6151418" cy="954107"/>
          </a:xfrm>
          <a:prstGeom prst="rect">
            <a:avLst/>
          </a:prstGeom>
          <a:noFill/>
        </p:spPr>
        <p:txBody>
          <a:bodyPr wrap="square">
            <a:spAutoFit/>
          </a:bodyPr>
          <a:lstStyle/>
          <a:p>
            <a:pPr marL="0" marR="0" algn="ctr">
              <a:spcBef>
                <a:spcPts val="0"/>
              </a:spcBef>
              <a:spcAft>
                <a:spcPts val="0"/>
              </a:spcAft>
            </a:pPr>
            <a:r>
              <a:rPr lang="en-GB" sz="2800" b="1" dirty="0">
                <a:solidFill>
                  <a:srgbClr val="000000"/>
                </a:solidFill>
                <a:effectLst/>
                <a:latin typeface="Tw Cen MT" panose="020B0602020104020603" pitchFamily="34" charset="0"/>
                <a:ea typeface="Times New Roman" panose="02020603050405020304" pitchFamily="18" charset="0"/>
              </a:rPr>
              <a:t>Dayananda Sagar College of Engineering</a:t>
            </a:r>
          </a:p>
        </p:txBody>
      </p:sp>
      <p:sp>
        <p:nvSpPr>
          <p:cNvPr id="6" name="TextBox 5">
            <a:extLst>
              <a:ext uri="{FF2B5EF4-FFF2-40B4-BE49-F238E27FC236}">
                <a16:creationId xmlns:a16="http://schemas.microsoft.com/office/drawing/2014/main" id="{B8FAF085-0D8F-87BC-46C1-3D05620116B1}"/>
              </a:ext>
            </a:extLst>
          </p:cNvPr>
          <p:cNvSpPr txBox="1"/>
          <p:nvPr/>
        </p:nvSpPr>
        <p:spPr>
          <a:xfrm>
            <a:off x="2734227" y="3221014"/>
            <a:ext cx="7289514" cy="369332"/>
          </a:xfrm>
          <a:prstGeom prst="rect">
            <a:avLst/>
          </a:prstGeom>
          <a:noFill/>
        </p:spPr>
        <p:txBody>
          <a:bodyPr wrap="square">
            <a:spAutoFit/>
          </a:bodyPr>
          <a:lstStyle/>
          <a:p>
            <a:pPr marL="4445" marR="116205" algn="ctr">
              <a:spcBef>
                <a:spcPts val="80"/>
              </a:spcBef>
              <a:spcAft>
                <a:spcPts val="0"/>
              </a:spcAft>
            </a:pPr>
            <a:r>
              <a:rPr lang="en-US" sz="1800" b="1" dirty="0" err="1">
                <a:solidFill>
                  <a:srgbClr val="FF0000"/>
                </a:solidFill>
                <a:effectLst/>
                <a:latin typeface="Times New Roman" panose="02020603050405020304" pitchFamily="18" charset="0"/>
                <a:ea typeface="Times New Roman" panose="02020603050405020304" pitchFamily="18" charset="0"/>
              </a:rPr>
              <a:t>RFid</a:t>
            </a:r>
            <a:r>
              <a:rPr lang="en-US" sz="1800" b="1" spc="-30" dirty="0">
                <a:solidFill>
                  <a:srgbClr val="FF0000"/>
                </a:solidFill>
                <a:effectLst/>
                <a:latin typeface="Times New Roman" panose="02020603050405020304" pitchFamily="18" charset="0"/>
                <a:ea typeface="Times New Roman" panose="02020603050405020304" pitchFamily="18" charset="0"/>
              </a:rPr>
              <a:t> </a:t>
            </a:r>
            <a:r>
              <a:rPr lang="en-US" sz="1800" b="1" dirty="0">
                <a:solidFill>
                  <a:srgbClr val="FF0000"/>
                </a:solidFill>
                <a:effectLst/>
                <a:latin typeface="Times New Roman" panose="02020603050405020304" pitchFamily="18" charset="0"/>
                <a:ea typeface="Times New Roman" panose="02020603050405020304" pitchFamily="18" charset="0"/>
              </a:rPr>
              <a:t>BASED</a:t>
            </a:r>
            <a:r>
              <a:rPr lang="en-US" sz="1800" b="1" spc="25" dirty="0">
                <a:solidFill>
                  <a:srgbClr val="FF0000"/>
                </a:solidFill>
                <a:effectLst/>
                <a:latin typeface="Times New Roman" panose="02020603050405020304" pitchFamily="18" charset="0"/>
                <a:ea typeface="Times New Roman" panose="02020603050405020304" pitchFamily="18" charset="0"/>
              </a:rPr>
              <a:t> </a:t>
            </a:r>
            <a:r>
              <a:rPr lang="en-US" sz="1800" b="1" dirty="0">
                <a:solidFill>
                  <a:srgbClr val="FF0000"/>
                </a:solidFill>
                <a:effectLst/>
                <a:latin typeface="Times New Roman" panose="02020603050405020304" pitchFamily="18" charset="0"/>
                <a:ea typeface="Times New Roman" panose="02020603050405020304" pitchFamily="18" charset="0"/>
              </a:rPr>
              <a:t>HIGHWAY</a:t>
            </a:r>
            <a:r>
              <a:rPr lang="en-US" sz="1800" b="1" spc="-25" dirty="0">
                <a:solidFill>
                  <a:srgbClr val="FF0000"/>
                </a:solidFill>
                <a:effectLst/>
                <a:latin typeface="Times New Roman" panose="02020603050405020304" pitchFamily="18" charset="0"/>
                <a:ea typeface="Times New Roman" panose="02020603050405020304" pitchFamily="18" charset="0"/>
              </a:rPr>
              <a:t> </a:t>
            </a:r>
            <a:r>
              <a:rPr lang="en-US" sz="1800" b="1" dirty="0">
                <a:solidFill>
                  <a:srgbClr val="FF0000"/>
                </a:solidFill>
                <a:effectLst/>
                <a:latin typeface="Times New Roman" panose="02020603050405020304" pitchFamily="18" charset="0"/>
                <a:ea typeface="Times New Roman" panose="02020603050405020304" pitchFamily="18" charset="0"/>
              </a:rPr>
              <a:t>TOLL</a:t>
            </a:r>
            <a:r>
              <a:rPr lang="en-US" sz="1800" b="1" spc="-30" dirty="0">
                <a:solidFill>
                  <a:srgbClr val="FF0000"/>
                </a:solidFill>
                <a:effectLst/>
                <a:latin typeface="Times New Roman" panose="02020603050405020304" pitchFamily="18" charset="0"/>
                <a:ea typeface="Times New Roman" panose="02020603050405020304" pitchFamily="18" charset="0"/>
              </a:rPr>
              <a:t> </a:t>
            </a:r>
            <a:r>
              <a:rPr lang="en-US" sz="1800" b="1" dirty="0">
                <a:solidFill>
                  <a:srgbClr val="FF0000"/>
                </a:solidFill>
                <a:effectLst/>
                <a:latin typeface="Times New Roman" panose="02020603050405020304" pitchFamily="18" charset="0"/>
                <a:ea typeface="Times New Roman" panose="02020603050405020304" pitchFamily="18" charset="0"/>
              </a:rPr>
              <a:t>TAX</a:t>
            </a:r>
            <a:r>
              <a:rPr lang="en-US" sz="1800" b="1" spc="-35" dirty="0">
                <a:solidFill>
                  <a:srgbClr val="FF0000"/>
                </a:solidFill>
                <a:effectLst/>
                <a:latin typeface="Times New Roman" panose="02020603050405020304" pitchFamily="18" charset="0"/>
                <a:ea typeface="Times New Roman" panose="02020603050405020304" pitchFamily="18" charset="0"/>
              </a:rPr>
              <a:t> </a:t>
            </a:r>
            <a:r>
              <a:rPr lang="en-US" sz="1800" b="1" dirty="0">
                <a:solidFill>
                  <a:srgbClr val="FF0000"/>
                </a:solidFill>
                <a:effectLst/>
                <a:latin typeface="Times New Roman" panose="02020603050405020304" pitchFamily="18" charset="0"/>
                <a:ea typeface="Times New Roman" panose="02020603050405020304" pitchFamily="18" charset="0"/>
              </a:rPr>
              <a:t>COLLECTION</a:t>
            </a:r>
            <a:r>
              <a:rPr lang="en-US" sz="1800" b="1" spc="-20" dirty="0">
                <a:solidFill>
                  <a:srgbClr val="FF0000"/>
                </a:solidFill>
                <a:effectLst/>
                <a:latin typeface="Times New Roman" panose="02020603050405020304" pitchFamily="18" charset="0"/>
                <a:ea typeface="Times New Roman" panose="02020603050405020304" pitchFamily="18" charset="0"/>
              </a:rPr>
              <a:t> </a:t>
            </a:r>
            <a:r>
              <a:rPr lang="en-US" sz="1800" b="1" spc="-10" dirty="0">
                <a:solidFill>
                  <a:srgbClr val="FF0000"/>
                </a:solidFill>
                <a:effectLst/>
                <a:latin typeface="Times New Roman" panose="02020603050405020304" pitchFamily="18" charset="0"/>
                <a:ea typeface="Times New Roman" panose="02020603050405020304" pitchFamily="18" charset="0"/>
              </a:rPr>
              <a:t>SYSTEM</a:t>
            </a:r>
            <a:endParaRPr lang="en-IN" sz="1800" b="1" dirty="0">
              <a:effectLst/>
              <a:latin typeface="Times New Roman" panose="02020603050405020304" pitchFamily="18" charset="0"/>
              <a:ea typeface="Times New Roman" panose="02020603050405020304" pitchFamily="18"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DDB05FAD-E295-45D2-A02C-7468C6DB8080}"/>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Times New Roman" panose="02020603050405020304" pitchFamily="18" charset="0"/>
                <a:cs typeface="Times New Roman" panose="02020603050405020304" pitchFamily="18" charset="0"/>
              </a:rPr>
              <a:t>References Used</a:t>
            </a:r>
          </a:p>
        </p:txBody>
      </p:sp>
      <p:sp>
        <p:nvSpPr>
          <p:cNvPr id="4" name="TextBox 3">
            <a:extLst>
              <a:ext uri="{FF2B5EF4-FFF2-40B4-BE49-F238E27FC236}">
                <a16:creationId xmlns:a16="http://schemas.microsoft.com/office/drawing/2014/main" id="{D244AA6B-F67B-8B5E-513C-3FDD3564DB38}"/>
              </a:ext>
            </a:extLst>
          </p:cNvPr>
          <p:cNvSpPr txBox="1"/>
          <p:nvPr/>
        </p:nvSpPr>
        <p:spPr>
          <a:xfrm>
            <a:off x="130946" y="1600200"/>
            <a:ext cx="11734800" cy="2390398"/>
          </a:xfrm>
          <a:prstGeom prst="rect">
            <a:avLst/>
          </a:prstGeom>
          <a:noFill/>
        </p:spPr>
        <p:txBody>
          <a:bodyPr wrap="square">
            <a:spAutoFit/>
          </a:bodyPr>
          <a:lstStyle/>
          <a:p>
            <a:pPr marL="342900" lvl="0" indent="-342900">
              <a:spcBef>
                <a:spcPts val="5"/>
              </a:spcBef>
              <a:spcAft>
                <a:spcPts val="0"/>
              </a:spcAft>
              <a:buSzPts val="1200"/>
              <a:buFont typeface="Times New Roman" panose="02020603050405020304" pitchFamily="18" charset="0"/>
              <a:buAutoNum type="arabicPeriod"/>
              <a:tabLst>
                <a:tab pos="798195" algn="l"/>
              </a:tabLst>
            </a:pPr>
            <a:r>
              <a:rPr lang="en-US" sz="1800" spc="0" dirty="0">
                <a:effectLst/>
                <a:latin typeface="Times New Roman" panose="02020603050405020304" pitchFamily="18" charset="0"/>
                <a:ea typeface="Times New Roman" panose="02020603050405020304" pitchFamily="18" charset="0"/>
              </a:rPr>
              <a:t>RFID</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based</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toll</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collection</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system</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2011</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IEEE</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third</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international</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Conference</a:t>
            </a:r>
            <a:endParaRPr lang="en-IN" sz="1800" spc="0" dirty="0">
              <a:effectLst/>
              <a:latin typeface="Times New Roman" panose="02020603050405020304" pitchFamily="18" charset="0"/>
              <a:ea typeface="Times New Roman" panose="02020603050405020304" pitchFamily="18" charset="0"/>
            </a:endParaRPr>
          </a:p>
          <a:p>
            <a:pPr marL="342900" lvl="0" indent="-342900">
              <a:spcBef>
                <a:spcPts val="695"/>
              </a:spcBef>
              <a:spcAft>
                <a:spcPts val="0"/>
              </a:spcAft>
              <a:buSzPts val="1200"/>
              <a:buFont typeface="Times New Roman" panose="02020603050405020304" pitchFamily="18" charset="0"/>
              <a:buAutoNum type="arabicPeriod"/>
              <a:tabLst>
                <a:tab pos="798195" algn="l"/>
              </a:tabLst>
            </a:pPr>
            <a:r>
              <a:rPr lang="en-US" sz="1800" spc="0" dirty="0">
                <a:effectLst/>
                <a:latin typeface="Times New Roman" panose="02020603050405020304" pitchFamily="18" charset="0"/>
                <a:ea typeface="Times New Roman" panose="02020603050405020304" pitchFamily="18" charset="0"/>
              </a:rPr>
              <a:t>Active</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Wave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Inc.</a:t>
            </a:r>
            <a:r>
              <a:rPr lang="en-US" sz="1800" spc="-5" dirty="0">
                <a:effectLst/>
                <a:latin typeface="Times New Roman" panose="02020603050405020304" pitchFamily="18" charset="0"/>
                <a:ea typeface="Times New Roman" panose="02020603050405020304" pitchFamily="18" charset="0"/>
              </a:rPr>
              <a:t> </a:t>
            </a:r>
            <a:r>
              <a:rPr lang="en-US" sz="1800" u="sng" spc="-10" dirty="0">
                <a:solidFill>
                  <a:srgbClr val="0000FF"/>
                </a:solidFill>
                <a:effectLst/>
                <a:latin typeface="Times New Roman" panose="02020603050405020304" pitchFamily="18" charset="0"/>
                <a:ea typeface="Times New Roman" panose="02020603050405020304" pitchFamily="18" charset="0"/>
                <a:hlinkClick r:id="rId2"/>
              </a:rPr>
              <a:t>http://www.activewaveinc.com</a:t>
            </a:r>
            <a:endParaRPr lang="en-IN" sz="1800" spc="0" dirty="0">
              <a:effectLst/>
              <a:latin typeface="Times New Roman" panose="02020603050405020304" pitchFamily="18" charset="0"/>
              <a:ea typeface="Times New Roman" panose="02020603050405020304" pitchFamily="18" charset="0"/>
            </a:endParaRPr>
          </a:p>
          <a:p>
            <a:pPr marL="342900" lvl="0" indent="-342900">
              <a:spcBef>
                <a:spcPts val="685"/>
              </a:spcBef>
              <a:spcAft>
                <a:spcPts val="0"/>
              </a:spcAft>
              <a:buSzPts val="1200"/>
              <a:buFont typeface="Times New Roman" panose="02020603050405020304" pitchFamily="18" charset="0"/>
              <a:buAutoNum type="arabicPeriod"/>
              <a:tabLst>
                <a:tab pos="760095" algn="l"/>
              </a:tabLst>
            </a:pPr>
            <a:r>
              <a:rPr lang="en-US" sz="1800" spc="0" dirty="0">
                <a:effectLst/>
                <a:latin typeface="Times New Roman" panose="02020603050405020304" pitchFamily="18" charset="0"/>
                <a:ea typeface="Times New Roman" panose="02020603050405020304" pitchFamily="18" charset="0"/>
              </a:rPr>
              <a:t>Smart</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key</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Access</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Control</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System</a:t>
            </a:r>
            <a:r>
              <a:rPr lang="en-US" sz="1800" spc="5" dirty="0">
                <a:effectLst/>
                <a:latin typeface="Times New Roman" panose="02020603050405020304" pitchFamily="18" charset="0"/>
                <a:ea typeface="Times New Roman" panose="02020603050405020304" pitchFamily="18" charset="0"/>
              </a:rPr>
              <a:t> </a:t>
            </a:r>
            <a:r>
              <a:rPr lang="en-US" u="sng" dirty="0">
                <a:solidFill>
                  <a:srgbClr val="0000FF"/>
                </a:solidFill>
                <a:latin typeface="Times New Roman" panose="02020603050405020304" pitchFamily="18" charset="0"/>
                <a:ea typeface="Times New Roman" panose="02020603050405020304" pitchFamily="18" charset="0"/>
                <a:hlinkClick r:id="rId3"/>
              </a:rPr>
              <a:t>http://www.smartkey-</a:t>
            </a:r>
            <a:r>
              <a:rPr lang="en-US" u="sng" spc="-10" dirty="0">
                <a:solidFill>
                  <a:srgbClr val="0000FF"/>
                </a:solidFill>
                <a:latin typeface="Times New Roman" panose="02020603050405020304" pitchFamily="18" charset="0"/>
                <a:ea typeface="Times New Roman" panose="02020603050405020304" pitchFamily="18" charset="0"/>
                <a:hlinkClick r:id="rId3"/>
              </a:rPr>
              <a:t>rfid.com</a:t>
            </a:r>
            <a:endParaRPr lang="en-IN" u="sng" dirty="0">
              <a:solidFill>
                <a:srgbClr val="0000FF"/>
              </a:solidFill>
              <a:latin typeface="Times New Roman" panose="02020603050405020304" pitchFamily="18" charset="0"/>
              <a:ea typeface="Times New Roman" panose="02020603050405020304" pitchFamily="18" charset="0"/>
            </a:endParaRPr>
          </a:p>
          <a:p>
            <a:pPr marL="342900" lvl="0" indent="-342900">
              <a:spcBef>
                <a:spcPts val="685"/>
              </a:spcBef>
              <a:spcAft>
                <a:spcPts val="0"/>
              </a:spcAft>
              <a:buSzPts val="1200"/>
              <a:buFont typeface="Times New Roman" panose="02020603050405020304" pitchFamily="18" charset="0"/>
              <a:buAutoNum type="arabicPeriod"/>
              <a:tabLst>
                <a:tab pos="760095" algn="l"/>
              </a:tabLst>
            </a:pPr>
            <a:r>
              <a:rPr lang="en-US" sz="1800" dirty="0">
                <a:effectLst/>
                <a:latin typeface="Times New Roman" panose="02020603050405020304" pitchFamily="18" charset="0"/>
                <a:ea typeface="Times New Roman" panose="02020603050405020304" pitchFamily="18" charset="0"/>
              </a:rPr>
              <a:t>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Grimes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 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Jones,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―Automotive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radar: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brief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review,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a:t>
            </a:r>
            <a:r>
              <a:rPr lang="en-US" sz="1800" spc="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IEEE</a:t>
            </a:r>
            <a:endParaRPr lang="en-IN" spc="-20" dirty="0">
              <a:latin typeface="Times New Roman" panose="02020603050405020304" pitchFamily="18" charset="0"/>
              <a:ea typeface="Times New Roman" panose="02020603050405020304" pitchFamily="18" charset="0"/>
            </a:endParaRPr>
          </a:p>
          <a:p>
            <a:pPr marL="342900" lvl="0" indent="-342900">
              <a:spcBef>
                <a:spcPts val="685"/>
              </a:spcBef>
              <a:spcAft>
                <a:spcPts val="0"/>
              </a:spcAft>
              <a:buSzPts val="1200"/>
              <a:buFont typeface="Times New Roman" panose="02020603050405020304" pitchFamily="18" charset="0"/>
              <a:buAutoNum type="arabicPeriod"/>
              <a:tabLst>
                <a:tab pos="760095" algn="l"/>
              </a:tabLst>
            </a:pPr>
            <a:r>
              <a:rPr lang="en-US" sz="1800" dirty="0">
                <a:effectLst/>
                <a:latin typeface="Times New Roman" panose="02020603050405020304" pitchFamily="18" charset="0"/>
                <a:ea typeface="Times New Roman" panose="02020603050405020304" pitchFamily="18" charset="0"/>
              </a:rPr>
              <a:t>Klaus</a:t>
            </a:r>
            <a:r>
              <a:rPr lang="en-US" sz="1800" spc="2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Finkenzeller</a:t>
            </a:r>
            <a:r>
              <a:rPr lang="en-US" sz="1800" dirty="0">
                <a:effectLst/>
                <a:latin typeface="Times New Roman" panose="02020603050405020304" pitchFamily="18" charset="0"/>
                <a:ea typeface="Times New Roman" panose="02020603050405020304" pitchFamily="18" charset="0"/>
              </a:rPr>
              <a:t>,</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“RFID</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Handbook:</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Radio-Frequency</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Identification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Fundamentals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Applications”. John Wiley &amp; Sons, 2000.</a:t>
            </a: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134660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thank you, vector lettering on blurred lights background - 88104749">
            <a:extLst>
              <a:ext uri="{FF2B5EF4-FFF2-40B4-BE49-F238E27FC236}">
                <a16:creationId xmlns:a16="http://schemas.microsoft.com/office/drawing/2014/main" id="{E3F1156D-DC2B-836C-C8A5-23FBDA3EC0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1447800"/>
            <a:ext cx="5222875" cy="347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84862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transition="out" filter="fade">
                                      <p:cBhvr>
                                        <p:cTn id="6" dur="2000"/>
                                        <p:tgtEl>
                                          <p:spTgt spid="12"/>
                                        </p:tgtEl>
                                      </p:cBhvr>
                                    </p:animEffect>
                                    <p:anim calcmode="lin" valueType="num">
                                      <p:cBhvr>
                                        <p:cTn id="7" dur="2000"/>
                                        <p:tgtEl>
                                          <p:spTgt spid="1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12"/>
                                        </p:tgtEl>
                                        <p:attrNameLst>
                                          <p:attrName>ppt_h</p:attrName>
                                        </p:attrNameLst>
                                      </p:cBhvr>
                                      <p:tavLst>
                                        <p:tav tm="0">
                                          <p:val>
                                            <p:strVal val="ppt_h"/>
                                          </p:val>
                                        </p:tav>
                                        <p:tav tm="100000">
                                          <p:val>
                                            <p:strVal val="ppt_h"/>
                                          </p:val>
                                        </p:tav>
                                      </p:tavLst>
                                    </p:anim>
                                    <p:set>
                                      <p:cBhvr>
                                        <p:cTn id="9"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3600" b="1" dirty="0">
                <a:effectLst/>
                <a:latin typeface="Times New Roman" panose="02020603050405020304" pitchFamily="18" charset="0"/>
                <a:ea typeface="Times New Roman" panose="02020603050405020304" pitchFamily="18" charset="0"/>
              </a:rPr>
              <a:t>Table</a:t>
            </a:r>
            <a:r>
              <a:rPr lang="en-US" sz="3600" b="1" spc="-8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of</a:t>
            </a:r>
            <a:r>
              <a:rPr lang="en-US" sz="3600" b="1" spc="-8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Contents </a:t>
            </a:r>
            <a:endParaRPr lang="en-US" altLang="en-US" sz="3600" u="sng" dirty="0">
              <a:effectLst>
                <a:outerShdw blurRad="38100" dist="38100" dir="2700000" algn="tl">
                  <a:srgbClr val="000000">
                    <a:alpha val="43137"/>
                  </a:srgbClr>
                </a:outerShdw>
              </a:effectLst>
              <a:latin typeface="Book Antiqua" panose="02040602050305030304" pitchFamily="18" charset="0"/>
            </a:endParaRPr>
          </a:p>
        </p:txBody>
      </p:sp>
      <p:sp>
        <p:nvSpPr>
          <p:cNvPr id="3076" name="Rectangle 3"/>
          <p:cNvSpPr>
            <a:spLocks noChangeArrowheads="1"/>
          </p:cNvSpPr>
          <p:nvPr/>
        </p:nvSpPr>
        <p:spPr bwMode="auto">
          <a:xfrm>
            <a:off x="609600" y="1010245"/>
            <a:ext cx="86772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1313" indent="-341313"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Introduction </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Methodology </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Description</a:t>
            </a:r>
            <a:endParaRPr lang="en-IN"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Analysis and Findings </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Discussion</a:t>
            </a:r>
            <a:endParaRPr lang="en-IN"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Reference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457200" indent="-457200" algn="just" eaLnBrk="1" hangingPunct="1">
              <a:buFont typeface="+mj-lt"/>
              <a:buAutoNum type="arabicPeriod"/>
              <a:tabLst>
                <a:tab pos="446088" algn="l"/>
              </a:tabLst>
            </a:pPr>
            <a:endParaRPr lang="en-US" altLang="en-US" sz="2400" b="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0F1C71B8-7996-4983-B57E-0D17CF300878}"/>
              </a:ext>
            </a:extLst>
          </p:cNvPr>
          <p:cNvSpPr txBox="1">
            <a:spLocks noChangeArrowheads="1"/>
          </p:cNvSpPr>
          <p:nvPr/>
        </p:nvSpPr>
        <p:spPr bwMode="auto">
          <a:xfrm>
            <a:off x="152400" y="71761"/>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5419E42F-7ED0-04F7-F88E-CECAEEC57ECA}"/>
              </a:ext>
            </a:extLst>
          </p:cNvPr>
          <p:cNvSpPr txBox="1"/>
          <p:nvPr/>
        </p:nvSpPr>
        <p:spPr>
          <a:xfrm>
            <a:off x="152400" y="914400"/>
            <a:ext cx="11582400" cy="3970318"/>
          </a:xfrm>
          <a:prstGeom prst="rect">
            <a:avLst/>
          </a:prstGeom>
          <a:noFill/>
        </p:spPr>
        <p:txBody>
          <a:bodyPr wrap="square">
            <a:spAutoFit/>
          </a:bodyPr>
          <a:lstStyle/>
          <a:p>
            <a:r>
              <a:rPr lang="en-US" dirty="0"/>
              <a:t>The integration of Radio Frequency Identification (RFID) technology into highway toll tax collection systems represents a significant advancement in transportation infrastructure. </a:t>
            </a:r>
          </a:p>
          <a:p>
            <a:endParaRPr lang="en-US" dirty="0"/>
          </a:p>
          <a:p>
            <a:r>
              <a:rPr lang="en-US" dirty="0"/>
              <a:t>Traditional toll collection methods, which often rely on manual operations or simple electronic systems, are prone to inefficiencies such as long wait times, traffic congestion, increased operational costs, and a higher likelihood of human error. </a:t>
            </a:r>
          </a:p>
          <a:p>
            <a:endParaRPr lang="en-US" dirty="0"/>
          </a:p>
          <a:p>
            <a:r>
              <a:rPr lang="en-US" dirty="0"/>
              <a:t>RFID technology, characterized by its contactless and automated nature, offers a modern solution aimed at enhancing the efficiency and accuracy of toll collection processes. </a:t>
            </a:r>
          </a:p>
          <a:p>
            <a:endParaRPr lang="en-US" dirty="0"/>
          </a:p>
          <a:p>
            <a:r>
              <a:rPr lang="en-US" dirty="0"/>
              <a:t>By utilizing RFID tags affixed to vehicles and RFID readers installed at toll points, this system facilitates the seamless and automatic deduction of toll fees as vehicles pass through toll booths, thereby promising substantial improvements in both operational efficiency and user experience.</a:t>
            </a:r>
            <a:endParaRPr lang="en-IN" dirty="0"/>
          </a:p>
          <a:p>
            <a:r>
              <a:rPr lang="en-US" dirty="0"/>
              <a:t> </a:t>
            </a:r>
            <a:endParaRPr lang="en-IN" dirty="0"/>
          </a:p>
        </p:txBody>
      </p:sp>
    </p:spTree>
    <p:extLst>
      <p:ext uri="{BB962C8B-B14F-4D97-AF65-F5344CB8AC3E}">
        <p14:creationId xmlns:p14="http://schemas.microsoft.com/office/powerpoint/2010/main" val="39363943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1B0742AB-7033-4C21-9029-D66D3FC086C2}"/>
              </a:ext>
            </a:extLst>
          </p:cNvPr>
          <p:cNvSpPr txBox="1">
            <a:spLocks noChangeArrowheads="1"/>
          </p:cNvSpPr>
          <p:nvPr/>
        </p:nvSpPr>
        <p:spPr bwMode="auto">
          <a:xfrm>
            <a:off x="152400" y="121457"/>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Times New Roman" panose="02020603050405020304" pitchFamily="18" charset="0"/>
                <a:cs typeface="Times New Roman" panose="02020603050405020304" pitchFamily="18" charset="0"/>
              </a:rPr>
              <a:t> Problem Statement </a:t>
            </a:r>
          </a:p>
        </p:txBody>
      </p:sp>
      <p:sp>
        <p:nvSpPr>
          <p:cNvPr id="7" name="TextBox 6">
            <a:extLst>
              <a:ext uri="{FF2B5EF4-FFF2-40B4-BE49-F238E27FC236}">
                <a16:creationId xmlns:a16="http://schemas.microsoft.com/office/drawing/2014/main" id="{CAB753B4-704E-E007-B442-E36E7C454E0A}"/>
              </a:ext>
            </a:extLst>
          </p:cNvPr>
          <p:cNvSpPr txBox="1"/>
          <p:nvPr/>
        </p:nvSpPr>
        <p:spPr>
          <a:xfrm flipH="1" flipV="1">
            <a:off x="579119" y="1664732"/>
            <a:ext cx="10728962" cy="369332"/>
          </a:xfrm>
          <a:prstGeom prst="rect">
            <a:avLst/>
          </a:prstGeom>
          <a:noFill/>
        </p:spPr>
        <p:txBody>
          <a:bodyPr wrap="square" rtlCol="0">
            <a:spAutoFit/>
          </a:bodyPr>
          <a:lstStyle/>
          <a:p>
            <a:r>
              <a:rPr lang="en-US" dirty="0"/>
              <a:t>``</a:t>
            </a:r>
            <a:endParaRPr lang="en-IN" dirty="0"/>
          </a:p>
        </p:txBody>
      </p:sp>
      <p:sp>
        <p:nvSpPr>
          <p:cNvPr id="8" name="TextBox 7">
            <a:extLst>
              <a:ext uri="{FF2B5EF4-FFF2-40B4-BE49-F238E27FC236}">
                <a16:creationId xmlns:a16="http://schemas.microsoft.com/office/drawing/2014/main" id="{535EE78A-3508-BE5A-E9B7-7BBDCBA521FA}"/>
              </a:ext>
            </a:extLst>
          </p:cNvPr>
          <p:cNvSpPr txBox="1"/>
          <p:nvPr/>
        </p:nvSpPr>
        <p:spPr>
          <a:xfrm>
            <a:off x="189216" y="990600"/>
            <a:ext cx="11201400" cy="4180632"/>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pPr>
              <a:spcBef>
                <a:spcPts val="795"/>
              </a:spcBef>
            </a:pPr>
            <a:r>
              <a:rPr lang="en-US" sz="1800" b="1" dirty="0">
                <a:effectLst/>
                <a:latin typeface="Corbel" panose="020B0503020204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041400" marR="69596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Traditional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toll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collection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plagued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inefficiencies,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queues, high operational costs, and significant error rates in transaction processing</a:t>
            </a:r>
          </a:p>
          <a:p>
            <a:pPr marL="1041400" marR="695960" algn="just">
              <a:lnSpc>
                <a:spcPct val="150000"/>
              </a:lnSpc>
              <a:spcAft>
                <a:spcPts val="0"/>
              </a:spcAft>
            </a:pPr>
            <a:endParaRPr lang="en-US" dirty="0">
              <a:latin typeface="Times New Roman" panose="02020603050405020304" pitchFamily="18" charset="0"/>
              <a:ea typeface="Times New Roman" panose="02020603050405020304" pitchFamily="18" charset="0"/>
            </a:endParaRPr>
          </a:p>
          <a:p>
            <a:pPr marL="1041400" marR="69596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 The primary problem addressed in this 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study is whether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RFID-based toll collection system can effectively reduce these inefficiencies and improve overall toll management.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4189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59A4ACB7-F504-4ED3-AD52-10B18BE84BBD}"/>
              </a:ext>
            </a:extLst>
          </p:cNvPr>
          <p:cNvSpPr txBox="1">
            <a:spLocks noChangeArrowheads="1"/>
          </p:cNvSpPr>
          <p:nvPr/>
        </p:nvSpPr>
        <p:spPr bwMode="auto">
          <a:xfrm>
            <a:off x="152400" y="171152"/>
            <a:ext cx="11887200" cy="584775"/>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u="sng" dirty="0">
                <a:latin typeface="Times New Roman" panose="02020603050405020304" pitchFamily="18" charset="0"/>
                <a:cs typeface="Times New Roman" panose="02020603050405020304" pitchFamily="18" charset="0"/>
              </a:rPr>
              <a:t>OBJECTIVE</a:t>
            </a:r>
          </a:p>
        </p:txBody>
      </p:sp>
      <p:sp>
        <p:nvSpPr>
          <p:cNvPr id="2" name="TextBox 1">
            <a:extLst>
              <a:ext uri="{FF2B5EF4-FFF2-40B4-BE49-F238E27FC236}">
                <a16:creationId xmlns:a16="http://schemas.microsoft.com/office/drawing/2014/main" id="{B5FDD512-FBAF-3DAE-BF6B-ACE8AF67058B}"/>
              </a:ext>
            </a:extLst>
          </p:cNvPr>
          <p:cNvSpPr txBox="1"/>
          <p:nvPr/>
        </p:nvSpPr>
        <p:spPr>
          <a:xfrm>
            <a:off x="7010400" y="3200400"/>
            <a:ext cx="457200"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EFCAD9D8-3E04-495B-8013-00BA35F35C15}"/>
              </a:ext>
            </a:extLst>
          </p:cNvPr>
          <p:cNvSpPr txBox="1"/>
          <p:nvPr/>
        </p:nvSpPr>
        <p:spPr>
          <a:xfrm>
            <a:off x="6934200" y="6376025"/>
            <a:ext cx="609600"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E2565C5F-4632-7400-B3ED-EAEE0B09A159}"/>
              </a:ext>
            </a:extLst>
          </p:cNvPr>
          <p:cNvSpPr txBox="1"/>
          <p:nvPr/>
        </p:nvSpPr>
        <p:spPr>
          <a:xfrm>
            <a:off x="990600" y="1514457"/>
            <a:ext cx="10210800" cy="3371885"/>
          </a:xfrm>
          <a:prstGeom prst="rect">
            <a:avLst/>
          </a:prstGeom>
          <a:noFill/>
        </p:spPr>
        <p:txBody>
          <a:bodyPr wrap="square">
            <a:spAutoFit/>
          </a:bodyPr>
          <a:lstStyle/>
          <a:p>
            <a:pPr marL="742950" marR="701040" lvl="1" indent="-285750">
              <a:lnSpc>
                <a:spcPct val="150000"/>
              </a:lnSpc>
              <a:spcBef>
                <a:spcPts val="680"/>
              </a:spcBef>
              <a:spcAft>
                <a:spcPts val="0"/>
              </a:spcAft>
              <a:buFont typeface="Wingdings" panose="05000000000000000000" pitchFamily="2" charset="2"/>
              <a:buChar char=""/>
              <a:tabLst>
                <a:tab pos="1498600" algn="l"/>
              </a:tabLst>
            </a:pPr>
            <a:r>
              <a:rPr lang="en-US" sz="1800" spc="0" dirty="0">
                <a:effectLst/>
                <a:latin typeface="Calibri" panose="020F0502020204030204" pitchFamily="34" charset="0"/>
                <a:ea typeface="Wingdings" panose="05000000000000000000" pitchFamily="2" charset="2"/>
                <a:cs typeface="Times New Roman" panose="02020603050405020304" pitchFamily="18" charset="0"/>
              </a:rPr>
              <a:t>To</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assess</a:t>
            </a:r>
            <a:r>
              <a:rPr lang="en-US" sz="1800" spc="19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the</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effectiveness</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of</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RFID</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technology</a:t>
            </a:r>
            <a:r>
              <a:rPr lang="en-US" sz="1800" spc="19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in</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improving</a:t>
            </a:r>
            <a:r>
              <a:rPr lang="en-US" sz="1800" spc="19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the</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efficiency</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of highway toll tax collection.</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742950" marR="699770" lvl="1" indent="-285750">
              <a:lnSpc>
                <a:spcPct val="150000"/>
              </a:lnSpc>
              <a:spcAft>
                <a:spcPts val="0"/>
              </a:spcAft>
              <a:buFont typeface="Wingdings" panose="05000000000000000000" pitchFamily="2" charset="2"/>
              <a:buChar char=""/>
              <a:tabLst>
                <a:tab pos="1498600" algn="l"/>
              </a:tabLst>
            </a:pPr>
            <a:r>
              <a:rPr lang="en-US" sz="1800" spc="0" dirty="0">
                <a:effectLst/>
                <a:latin typeface="Calibri" panose="020F0502020204030204" pitchFamily="34" charset="0"/>
                <a:ea typeface="Wingdings" panose="05000000000000000000" pitchFamily="2" charset="2"/>
                <a:cs typeface="Times New Roman" panose="02020603050405020304" pitchFamily="18" charset="0"/>
              </a:rPr>
              <a:t>To</a:t>
            </a:r>
            <a:r>
              <a:rPr lang="en-US" sz="1800" spc="3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err="1">
                <a:effectLst/>
                <a:latin typeface="Calibri" panose="020F0502020204030204" pitchFamily="34" charset="0"/>
                <a:ea typeface="Wingdings" panose="05000000000000000000" pitchFamily="2" charset="2"/>
                <a:cs typeface="Times New Roman" panose="02020603050405020304" pitchFamily="18" charset="0"/>
              </a:rPr>
              <a:t>analyse</a:t>
            </a:r>
            <a:r>
              <a:rPr lang="en-US" sz="1800" spc="3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the</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impact</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of</a:t>
            </a:r>
            <a:r>
              <a:rPr lang="en-US" sz="1800" spc="35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RFID</a:t>
            </a:r>
            <a:r>
              <a:rPr lang="en-US" sz="1800" spc="3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systems</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on</a:t>
            </a:r>
            <a:r>
              <a:rPr lang="en-US" sz="1800" spc="35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reducing</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traffic</a:t>
            </a:r>
            <a:r>
              <a:rPr lang="en-US" sz="1800" spc="2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congestion</a:t>
            </a:r>
            <a:r>
              <a:rPr lang="en-US" sz="1800" spc="35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and improving traffic flow at toll plazas.</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742950" marR="696595" lvl="1" indent="-285750">
              <a:lnSpc>
                <a:spcPct val="150000"/>
              </a:lnSpc>
              <a:spcAft>
                <a:spcPts val="0"/>
              </a:spcAft>
              <a:buFont typeface="Wingdings" panose="05000000000000000000" pitchFamily="2" charset="2"/>
              <a:buChar char=""/>
              <a:tabLst>
                <a:tab pos="1498600" algn="l"/>
              </a:tabLst>
            </a:pPr>
            <a:r>
              <a:rPr lang="en-US" sz="1800" spc="0" dirty="0">
                <a:effectLst/>
                <a:latin typeface="Calibri" panose="020F0502020204030204" pitchFamily="34" charset="0"/>
                <a:ea typeface="Wingdings" panose="05000000000000000000" pitchFamily="2" charset="2"/>
                <a:cs typeface="Times New Roman" panose="02020603050405020304" pitchFamily="18" charset="0"/>
              </a:rPr>
              <a:t>To</a:t>
            </a:r>
            <a:r>
              <a:rPr lang="en-US" sz="1800" spc="4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evaluate</a:t>
            </a:r>
            <a:r>
              <a:rPr lang="en-US" sz="1800" spc="4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the</a:t>
            </a:r>
            <a:r>
              <a:rPr lang="en-US" sz="1800" spc="4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economic</a:t>
            </a:r>
            <a:r>
              <a:rPr lang="en-US" sz="1800" spc="4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benefits</a:t>
            </a:r>
            <a:r>
              <a:rPr lang="en-US" sz="1800" spc="39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of</a:t>
            </a:r>
            <a:r>
              <a:rPr lang="en-US" sz="1800" spc="4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RFID-based</a:t>
            </a:r>
            <a:r>
              <a:rPr lang="en-US" sz="1800" spc="4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toll</a:t>
            </a:r>
            <a:r>
              <a:rPr lang="en-US" sz="1800" spc="4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collection,</a:t>
            </a:r>
            <a:r>
              <a:rPr lang="en-US" sz="1800" spc="40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including potential reductions in operational costs and increased revenue accuracy.</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a:p>
            <a:pPr marL="742950" marR="702310" lvl="1" indent="-285750">
              <a:lnSpc>
                <a:spcPct val="150000"/>
              </a:lnSpc>
              <a:spcAft>
                <a:spcPts val="0"/>
              </a:spcAft>
              <a:buFont typeface="Wingdings" panose="05000000000000000000" pitchFamily="2" charset="2"/>
              <a:buChar char=""/>
              <a:tabLst>
                <a:tab pos="1498600" algn="l"/>
              </a:tabLst>
            </a:pPr>
            <a:r>
              <a:rPr lang="en-US" sz="1800" spc="0" dirty="0">
                <a:effectLst/>
                <a:latin typeface="Calibri" panose="020F0502020204030204" pitchFamily="34" charset="0"/>
                <a:ea typeface="Wingdings" panose="05000000000000000000" pitchFamily="2" charset="2"/>
                <a:cs typeface="Times New Roman" panose="02020603050405020304" pitchFamily="18" charset="0"/>
              </a:rPr>
              <a:t>To</a:t>
            </a:r>
            <a:r>
              <a:rPr lang="en-US" sz="1800" spc="1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identify the challenges</a:t>
            </a:r>
            <a:r>
              <a:rPr lang="en-US" sz="1800" spc="1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and</a:t>
            </a:r>
            <a:r>
              <a:rPr lang="en-US" sz="1800" spc="1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limitations</a:t>
            </a:r>
            <a:r>
              <a:rPr lang="en-US" sz="1800" spc="1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associated</a:t>
            </a:r>
            <a:r>
              <a:rPr lang="en-US" sz="1800" spc="1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with the deployment</a:t>
            </a:r>
            <a:r>
              <a:rPr lang="en-US" sz="1800" spc="1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0" dirty="0">
                <a:effectLst/>
                <a:latin typeface="Calibri" panose="020F0502020204030204" pitchFamily="34" charset="0"/>
                <a:ea typeface="Wingdings" panose="05000000000000000000" pitchFamily="2" charset="2"/>
                <a:cs typeface="Times New Roman" panose="02020603050405020304" pitchFamily="18" charset="0"/>
              </a:rPr>
              <a:t>and operation of RFID systems in toll collection.</a:t>
            </a:r>
            <a:endParaRPr lang="en-IN" sz="1600" spc="0" dirty="0">
              <a:effectLst/>
              <a:latin typeface="Times New Roman" panose="02020603050405020304" pitchFamily="18"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10421914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56A59E98-81B8-4BF1-9402-CA5DFA2E392E}"/>
              </a:ext>
            </a:extLst>
          </p:cNvPr>
          <p:cNvSpPr txBox="1">
            <a:spLocks noChangeArrowheads="1"/>
          </p:cNvSpPr>
          <p:nvPr/>
        </p:nvSpPr>
        <p:spPr bwMode="auto">
          <a:xfrm>
            <a:off x="152400" y="-35560"/>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u="sng" dirty="0">
                <a:latin typeface="Times New Roman" panose="02020603050405020304" pitchFamily="18" charset="0"/>
                <a:cs typeface="Times New Roman" panose="02020603050405020304" pitchFamily="18" charset="0"/>
              </a:rPr>
              <a:t>Block diagram</a:t>
            </a:r>
          </a:p>
        </p:txBody>
      </p:sp>
      <p:sp>
        <p:nvSpPr>
          <p:cNvPr id="6" name="TextBox 5">
            <a:extLst>
              <a:ext uri="{FF2B5EF4-FFF2-40B4-BE49-F238E27FC236}">
                <a16:creationId xmlns:a16="http://schemas.microsoft.com/office/drawing/2014/main" id="{779D47A0-C7D4-AE19-C7D3-E69592177C2B}"/>
              </a:ext>
            </a:extLst>
          </p:cNvPr>
          <p:cNvSpPr txBox="1"/>
          <p:nvPr/>
        </p:nvSpPr>
        <p:spPr>
          <a:xfrm>
            <a:off x="152400" y="838200"/>
            <a:ext cx="11734800" cy="1200329"/>
          </a:xfrm>
          <a:prstGeom prst="rect">
            <a:avLst/>
          </a:prstGeom>
          <a:noFill/>
        </p:spPr>
        <p:txBody>
          <a:bodyPr wrap="square">
            <a:spAutoFit/>
          </a:bodyPr>
          <a:lstStyle/>
          <a:p>
            <a:pPr lvl="0"/>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3" name="Image 6">
            <a:extLst>
              <a:ext uri="{FF2B5EF4-FFF2-40B4-BE49-F238E27FC236}">
                <a16:creationId xmlns:a16="http://schemas.microsoft.com/office/drawing/2014/main" id="{B3C30393-379D-208D-A7A7-AB1355B4AA89}"/>
              </a:ext>
            </a:extLst>
          </p:cNvPr>
          <p:cNvPicPr>
            <a:picLocks/>
          </p:cNvPicPr>
          <p:nvPr/>
        </p:nvPicPr>
        <p:blipFill>
          <a:blip r:embed="rId2" cstate="print"/>
          <a:stretch>
            <a:fillRect/>
          </a:stretch>
        </p:blipFill>
        <p:spPr>
          <a:xfrm>
            <a:off x="3352800" y="838200"/>
            <a:ext cx="6324600" cy="5715000"/>
          </a:xfrm>
          <a:prstGeom prst="rect">
            <a:avLst/>
          </a:prstGeom>
        </p:spPr>
      </p:pic>
    </p:spTree>
    <p:extLst>
      <p:ext uri="{BB962C8B-B14F-4D97-AF65-F5344CB8AC3E}">
        <p14:creationId xmlns:p14="http://schemas.microsoft.com/office/powerpoint/2010/main" val="38033444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95AC57B-2BCE-5730-AAC5-FD5DF79C19E0}"/>
              </a:ext>
            </a:extLst>
          </p:cNvPr>
          <p:cNvSpPr txBox="1">
            <a:spLocks noChangeArrowheads="1"/>
          </p:cNvSpPr>
          <p:nvPr/>
        </p:nvSpPr>
        <p:spPr bwMode="auto">
          <a:xfrm>
            <a:off x="152400" y="133184"/>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Times New Roman" panose="02020603050405020304" pitchFamily="18" charset="0"/>
                <a:cs typeface="Times New Roman" panose="02020603050405020304" pitchFamily="18" charset="0"/>
              </a:rPr>
              <a:t>Working</a:t>
            </a:r>
          </a:p>
        </p:txBody>
      </p:sp>
      <p:sp>
        <p:nvSpPr>
          <p:cNvPr id="5" name="TextBox 4">
            <a:extLst>
              <a:ext uri="{FF2B5EF4-FFF2-40B4-BE49-F238E27FC236}">
                <a16:creationId xmlns:a16="http://schemas.microsoft.com/office/drawing/2014/main" id="{7A8E320F-49BD-FED0-FF66-013E374EEED1}"/>
              </a:ext>
            </a:extLst>
          </p:cNvPr>
          <p:cNvSpPr txBox="1"/>
          <p:nvPr/>
        </p:nvSpPr>
        <p:spPr>
          <a:xfrm>
            <a:off x="76200" y="990600"/>
            <a:ext cx="12039600" cy="5570756"/>
          </a:xfrm>
          <a:prstGeom prst="rect">
            <a:avLst/>
          </a:prstGeom>
          <a:noFill/>
        </p:spPr>
        <p:txBody>
          <a:bodyPr wrap="square">
            <a:spAutoFit/>
          </a:bodyPr>
          <a:lstStyle/>
          <a:p>
            <a:pPr lvl="1"/>
            <a:r>
              <a:rPr lang="en-US" dirty="0"/>
              <a:t>This study employs a mixed-method research design, combining both quantitative and qualitative approaches.</a:t>
            </a:r>
          </a:p>
          <a:p>
            <a:pPr lvl="1"/>
            <a:endParaRPr lang="en-IN" sz="1600" dirty="0"/>
          </a:p>
          <a:p>
            <a:pPr lvl="1"/>
            <a:r>
              <a:rPr lang="en-US" dirty="0"/>
              <a:t>To provide a comprehensive analysis of the RFID-based highway toll tax collection system.</a:t>
            </a:r>
            <a:endParaRPr lang="en-IN" sz="1600" dirty="0"/>
          </a:p>
          <a:p>
            <a:pPr lvl="1"/>
            <a:endParaRPr lang="en-US" dirty="0"/>
          </a:p>
          <a:p>
            <a:pPr lvl="1"/>
            <a:r>
              <a:rPr lang="en-US" dirty="0"/>
              <a:t>The mixed-method design allows for a robust examination of both numerical data and user experiences, ensuring a holistic understanding of the system's impact</a:t>
            </a:r>
            <a:endParaRPr lang="en-IN" sz="1600" dirty="0"/>
          </a:p>
          <a:p>
            <a:pPr lvl="1"/>
            <a:endParaRPr lang="en-US" dirty="0"/>
          </a:p>
          <a:p>
            <a:pPr lvl="1"/>
            <a:r>
              <a:rPr lang="en-US" dirty="0"/>
              <a:t>The quantitative includes data on transaction volumes, processing times, and traffic flow.</a:t>
            </a:r>
            <a:endParaRPr lang="en-IN" sz="1600" dirty="0"/>
          </a:p>
          <a:p>
            <a:pPr lvl="1"/>
            <a:endParaRPr lang="en-US" dirty="0"/>
          </a:p>
          <a:p>
            <a:pPr lvl="1"/>
            <a:r>
              <a:rPr lang="en-US" dirty="0"/>
              <a:t>The qualitative component involves feedback from highway users and insights from system operators</a:t>
            </a:r>
          </a:p>
          <a:p>
            <a:pPr lvl="1"/>
            <a:endParaRPr lang="en-US" b="1" dirty="0"/>
          </a:p>
          <a:p>
            <a:pPr lvl="1"/>
            <a:r>
              <a:rPr lang="en-US" b="1" dirty="0"/>
              <a:t>Surveys </a:t>
            </a:r>
            <a:r>
              <a:rPr lang="en-US" dirty="0"/>
              <a:t>:They were conducted among highway users to gather feedback on their experiences with the RFID toll collection system. </a:t>
            </a:r>
          </a:p>
          <a:p>
            <a:pPr lvl="1"/>
            <a:endParaRPr lang="en-US" sz="1600" dirty="0"/>
          </a:p>
          <a:p>
            <a:pPr lvl="1"/>
            <a:r>
              <a:rPr lang="en-US" b="1" dirty="0"/>
              <a:t>Traffic Flow Data </a:t>
            </a:r>
            <a:r>
              <a:rPr lang="en-US" dirty="0"/>
              <a:t>:Traffic flow data was monitored using traffic sensors and cameras installed at and around the toll plaza. This data includes vehicle counts, average speed, and congestion levels at different times of the day.</a:t>
            </a:r>
            <a:endParaRPr lang="en-IN" dirty="0"/>
          </a:p>
          <a:p>
            <a:pPr lvl="1"/>
            <a:endParaRPr lang="en-IN" sz="1600" dirty="0"/>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394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7217-119D-C323-DA64-F4B23AF4EAEC}"/>
              </a:ext>
            </a:extLst>
          </p:cNvPr>
          <p:cNvSpPr>
            <a:spLocks noGrp="1"/>
          </p:cNvSpPr>
          <p:nvPr>
            <p:ph type="title"/>
          </p:nvPr>
        </p:nvSpPr>
        <p:spPr/>
        <p:txBody>
          <a:bodyPr/>
          <a:lstStyle/>
          <a:p>
            <a:r>
              <a:rPr lang="en-US" sz="3600" b="1" spc="-10" dirty="0">
                <a:effectLst/>
                <a:latin typeface="Times New Roman" panose="02020603050405020304" pitchFamily="18" charset="0"/>
                <a:ea typeface="Times New Roman" panose="02020603050405020304" pitchFamily="18" charset="0"/>
              </a:rPr>
              <a:t>Limitations</a:t>
            </a:r>
            <a:br>
              <a:rPr lang="en-IN" sz="3600" b="1" dirty="0">
                <a:effectLst/>
                <a:latin typeface="Times New Roman" panose="02020603050405020304" pitchFamily="18" charset="0"/>
                <a:ea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602C9E54-4FC3-3AAA-534D-CF1FBF81F4E5}"/>
              </a:ext>
            </a:extLst>
          </p:cNvPr>
          <p:cNvSpPr>
            <a:spLocks noGrp="1"/>
          </p:cNvSpPr>
          <p:nvPr>
            <p:ph idx="1"/>
          </p:nvPr>
        </p:nvSpPr>
        <p:spPr>
          <a:xfrm>
            <a:off x="381000" y="1177397"/>
            <a:ext cx="11430000" cy="5299603"/>
          </a:xfrm>
        </p:spPr>
        <p:txBody>
          <a:bodyPr>
            <a:normAutofit/>
          </a:bodyPr>
          <a:lstStyle/>
          <a:p>
            <a:pPr marL="342900" marR="699770" lvl="0" indent="-342900" algn="just">
              <a:lnSpc>
                <a:spcPct val="150000"/>
              </a:lnSpc>
              <a:spcBef>
                <a:spcPts val="5"/>
              </a:spcBef>
              <a:spcAft>
                <a:spcPts val="0"/>
              </a:spcAft>
              <a:buSzPts val="1200"/>
              <a:buFont typeface="Times New Roman" panose="02020603050405020304" pitchFamily="18" charset="0"/>
              <a:buAutoNum type="arabicPeriod"/>
              <a:tabLst>
                <a:tab pos="1041400" algn="l"/>
              </a:tabLst>
            </a:pPr>
            <a:r>
              <a:rPr lang="en-US" sz="1800" b="1" dirty="0">
                <a:effectLst/>
                <a:latin typeface="Times New Roman" panose="02020603050405020304" pitchFamily="18" charset="0"/>
                <a:ea typeface="Times New Roman" panose="02020603050405020304" pitchFamily="18" charset="0"/>
              </a:rPr>
              <a:t>Initial </a:t>
            </a:r>
            <a:r>
              <a:rPr lang="en-US" sz="1800" b="1" dirty="0" err="1">
                <a:effectLst/>
                <a:latin typeface="Times New Roman" panose="02020603050405020304" pitchFamily="18" charset="0"/>
                <a:ea typeface="Times New Roman" panose="02020603050405020304" pitchFamily="18" charset="0"/>
              </a:rPr>
              <a:t>Cost</a:t>
            </a:r>
            <a:r>
              <a:rPr lang="en-US" sz="1800" dirty="0" err="1">
                <a:effectLst/>
                <a:latin typeface="Times New Roman" panose="02020603050405020304" pitchFamily="18" charset="0"/>
                <a:ea typeface="Times New Roman" panose="02020603050405020304" pitchFamily="18" charset="0"/>
              </a:rPr>
              <a:t>:</a:t>
            </a:r>
            <a:r>
              <a:rPr lang="en-US" sz="1800" spc="0" dirty="0" err="1">
                <a:effectLst/>
                <a:latin typeface="Times New Roman" panose="02020603050405020304" pitchFamily="18" charset="0"/>
                <a:ea typeface="Times New Roman" panose="02020603050405020304" pitchFamily="18" charset="0"/>
              </a:rPr>
              <a:t>The</a:t>
            </a:r>
            <a:r>
              <a:rPr lang="en-US" sz="1800" spc="0" dirty="0">
                <a:effectLst/>
                <a:latin typeface="Times New Roman" panose="02020603050405020304" pitchFamily="18" charset="0"/>
                <a:ea typeface="Times New Roman" panose="02020603050405020304" pitchFamily="18" charset="0"/>
              </a:rPr>
              <a:t> upfront investment required for RFID infrastructure, including tags, readers, and backend systems, can be substantial. This cost may be a barrier for some regions or smaller-scale implementations.</a:t>
            </a:r>
            <a:endParaRPr lang="en-IN" sz="1800" spc="0" dirty="0">
              <a:effectLst/>
              <a:latin typeface="Times New Roman" panose="02020603050405020304" pitchFamily="18" charset="0"/>
              <a:ea typeface="Times New Roman" panose="02020603050405020304" pitchFamily="18" charset="0"/>
            </a:endParaRPr>
          </a:p>
          <a:p>
            <a:pPr marL="342900" marR="697230" lvl="0" indent="-342900" algn="just">
              <a:lnSpc>
                <a:spcPct val="150000"/>
              </a:lnSpc>
              <a:buSzPts val="1200"/>
              <a:buFont typeface="Times New Roman" panose="02020603050405020304" pitchFamily="18" charset="0"/>
              <a:buAutoNum type="arabicPeriod"/>
              <a:tabLst>
                <a:tab pos="1041400" algn="l"/>
              </a:tabLst>
            </a:pPr>
            <a:r>
              <a:rPr lang="en-US" sz="1800" b="1" spc="0" dirty="0">
                <a:effectLst/>
                <a:latin typeface="Times New Roman" panose="02020603050405020304" pitchFamily="18" charset="0"/>
                <a:ea typeface="Times New Roman" panose="02020603050405020304" pitchFamily="18" charset="0"/>
              </a:rPr>
              <a:t>Maintenance Needs</a:t>
            </a:r>
            <a:r>
              <a:rPr lang="en-US" sz="1800" spc="0" dirty="0">
                <a:effectLst/>
                <a:latin typeface="Times New Roman" panose="02020603050405020304" pitchFamily="18" charset="0"/>
                <a:ea typeface="Times New Roman" panose="02020603050405020304" pitchFamily="18" charset="0"/>
              </a:rPr>
              <a:t>: Regular maintenance is crucial to ensure the system's continued reliability and efficiency. This includes cleaning and replacing damaged or dirty tags, as well as updating software and hardware components.</a:t>
            </a:r>
            <a:endParaRPr lang="en-IN" sz="1800" spc="0" dirty="0">
              <a:effectLst/>
              <a:latin typeface="Times New Roman" panose="02020603050405020304" pitchFamily="18" charset="0"/>
              <a:ea typeface="Times New Roman" panose="02020603050405020304" pitchFamily="18" charset="0"/>
            </a:endParaRPr>
          </a:p>
          <a:p>
            <a:pPr marL="342900" marR="697865" lvl="0" indent="-342900" algn="just">
              <a:lnSpc>
                <a:spcPct val="150000"/>
              </a:lnSpc>
              <a:buSzPts val="1200"/>
              <a:buFont typeface="Times New Roman" panose="02020603050405020304" pitchFamily="18" charset="0"/>
              <a:buAutoNum type="arabicPeriod"/>
              <a:tabLst>
                <a:tab pos="1041400" algn="l"/>
              </a:tabLst>
            </a:pPr>
            <a:r>
              <a:rPr lang="en-US" sz="1800" b="1" spc="0" dirty="0">
                <a:effectLst/>
                <a:latin typeface="Times New Roman" panose="02020603050405020304" pitchFamily="18" charset="0"/>
                <a:ea typeface="Times New Roman" panose="02020603050405020304" pitchFamily="18" charset="0"/>
              </a:rPr>
              <a:t>Technical Issues</a:t>
            </a:r>
            <a:r>
              <a:rPr lang="en-US" sz="1800" spc="0" dirty="0">
                <a:effectLst/>
                <a:latin typeface="Times New Roman" panose="02020603050405020304" pitchFamily="18" charset="0"/>
                <a:ea typeface="Times New Roman" panose="02020603050405020304" pitchFamily="18" charset="0"/>
              </a:rPr>
              <a:t>: Although infrequent, technical issues such as tag readability problems and system malfunctions can affect the system's performance. These issues need to be promptly addressed to maintain user confidence and system efficiency.</a:t>
            </a:r>
            <a:endParaRPr lang="en-IN" sz="1800" spc="0" dirty="0">
              <a:effectLst/>
              <a:latin typeface="Times New Roman" panose="02020603050405020304" pitchFamily="18" charset="0"/>
              <a:ea typeface="Times New Roman" panose="02020603050405020304" pitchFamily="18" charset="0"/>
            </a:endParaRPr>
          </a:p>
          <a:p>
            <a:pPr marL="342900" marR="698500" lvl="0" indent="-342900" algn="just">
              <a:lnSpc>
                <a:spcPct val="150000"/>
              </a:lnSpc>
              <a:buSzPts val="1200"/>
              <a:buFont typeface="Times New Roman" panose="02020603050405020304" pitchFamily="18" charset="0"/>
              <a:buAutoNum type="arabicPeriod"/>
              <a:tabLst>
                <a:tab pos="1041400" algn="l"/>
              </a:tabLst>
            </a:pPr>
            <a:r>
              <a:rPr lang="en-US" sz="1800" b="1" spc="0" dirty="0">
                <a:effectLst/>
                <a:latin typeface="Times New Roman" panose="02020603050405020304" pitchFamily="18" charset="0"/>
                <a:ea typeface="Times New Roman" panose="02020603050405020304" pitchFamily="18" charset="0"/>
              </a:rPr>
              <a:t>User Adaptation</a:t>
            </a:r>
            <a:r>
              <a:rPr lang="en-US" sz="1800" spc="0" dirty="0">
                <a:effectLst/>
                <a:latin typeface="Times New Roman" panose="02020603050405020304" pitchFamily="18" charset="0"/>
                <a:ea typeface="Times New Roman" panose="02020603050405020304" pitchFamily="18" charset="0"/>
              </a:rPr>
              <a:t>: Some users may initially face challenges adapting to the new system, especially if they are accustomed to manual toll collection methods. Ongoing user education and support are necessary to facilitate this transition.</a:t>
            </a:r>
            <a:endParaRPr lang="en-IN" sz="1800" spc="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4017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BFC0C87-E1E9-43F4-AC23-3C48EFF751DD}"/>
              </a:ext>
            </a:extLst>
          </p:cNvPr>
          <p:cNvSpPr txBox="1">
            <a:spLocks noChangeArrowheads="1"/>
          </p:cNvSpPr>
          <p:nvPr/>
        </p:nvSpPr>
        <p:spPr bwMode="auto">
          <a:xfrm>
            <a:off x="152400" y="171152"/>
            <a:ext cx="11887200" cy="646331"/>
          </a:xfrm>
          <a:prstGeom prst="rect">
            <a:avLst/>
          </a:prstGeom>
          <a:solidFill>
            <a:schemeClr val="bg2">
              <a:lumMod val="75000"/>
            </a:schemeClr>
          </a:solidFill>
          <a:ln>
            <a:solidFill>
              <a:schemeClr val="tx1"/>
            </a:solidFill>
          </a:ln>
        </p:spPr>
        <p:txBody>
          <a:bodyPr wrap="square">
            <a:sp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dirty="0">
                <a:latin typeface="Times New Roman" panose="02020603050405020304" pitchFamily="18" charset="0"/>
                <a:cs typeface="Times New Roman" panose="02020603050405020304" pitchFamily="18" charset="0"/>
              </a:rPr>
              <a:t>Conclusion </a:t>
            </a:r>
          </a:p>
        </p:txBody>
      </p:sp>
      <p:sp>
        <p:nvSpPr>
          <p:cNvPr id="4" name="TextBox 3">
            <a:extLst>
              <a:ext uri="{FF2B5EF4-FFF2-40B4-BE49-F238E27FC236}">
                <a16:creationId xmlns:a16="http://schemas.microsoft.com/office/drawing/2014/main" id="{F16D4FEC-FE71-D71A-8B53-F161CCD8A747}"/>
              </a:ext>
            </a:extLst>
          </p:cNvPr>
          <p:cNvSpPr txBox="1"/>
          <p:nvPr/>
        </p:nvSpPr>
        <p:spPr>
          <a:xfrm>
            <a:off x="266700" y="1676400"/>
            <a:ext cx="11658600" cy="1846659"/>
          </a:xfrm>
          <a:prstGeom prst="rect">
            <a:avLst/>
          </a:prstGeom>
          <a:noFill/>
        </p:spPr>
        <p:txBody>
          <a:bodyPr wrap="square">
            <a:spAutoFit/>
          </a:bodyPr>
          <a:lstStyle/>
          <a:p>
            <a:r>
              <a:rPr lang="en-US" dirty="0"/>
              <a:t>RFID-based toll collection systems offer a viable solution to the inefficiencies of traditional toll methods. Key benefits include improved traffic flow, enhanced revenue accuracy, and reduced operational costs.</a:t>
            </a:r>
            <a:endParaRPr lang="en-IN" dirty="0"/>
          </a:p>
          <a:p>
            <a:r>
              <a:rPr lang="en-US" dirty="0"/>
              <a:t>However, considerations of initial implementation costs and potential technical challenges are essential for successful adoption.</a:t>
            </a:r>
            <a:endParaRPr lang="en-IN" dirty="0"/>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39072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12851</TotalTime>
  <Words>758</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11</vt:i4>
      </vt:variant>
    </vt:vector>
  </HeadingPairs>
  <TitlesOfParts>
    <vt:vector size="24" baseType="lpstr">
      <vt:lpstr>Arial</vt:lpstr>
      <vt:lpstr>Book Antiqua</vt:lpstr>
      <vt:lpstr>Bookman Old Style</vt:lpstr>
      <vt:lpstr>Calibri</vt:lpstr>
      <vt:lpstr>Century Gothic</vt:lpstr>
      <vt:lpstr>Corbel</vt:lpstr>
      <vt:lpstr>Garamond</vt:lpstr>
      <vt:lpstr>Times New Roman</vt:lpstr>
      <vt:lpstr>Tw Cen MT</vt:lpstr>
      <vt:lpstr>Wingdings</vt:lpstr>
      <vt:lpstr>Wingdings 3</vt:lpstr>
      <vt:lpstr>Organic</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vt:lpstr>
      <vt:lpstr>PowerPoint Presentation</vt:lpstr>
      <vt:lpstr>PowerPoint Presentation</vt:lpstr>
      <vt:lpstr>PowerPoint Presentation</vt:lpstr>
    </vt:vector>
  </TitlesOfParts>
  <Company>123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Manjunath</dc:creator>
  <cp:lastModifiedBy>MAURYA MURLI</cp:lastModifiedBy>
  <cp:revision>282</cp:revision>
  <cp:lastPrinted>2012-11-14T16:17:55Z</cp:lastPrinted>
  <dcterms:created xsi:type="dcterms:W3CDTF">2010-12-28T02:07:03Z</dcterms:created>
  <dcterms:modified xsi:type="dcterms:W3CDTF">2024-07-10T04:24:17Z</dcterms:modified>
</cp:coreProperties>
</file>