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2"/>
  </p:notesMasterIdLst>
  <p:handoutMasterIdLst>
    <p:handoutMasterId r:id="rId43"/>
  </p:handoutMasterIdLst>
  <p:sldIdLst>
    <p:sldId id="412" r:id="rId2"/>
    <p:sldId id="609" r:id="rId3"/>
    <p:sldId id="610" r:id="rId4"/>
    <p:sldId id="611" r:id="rId5"/>
    <p:sldId id="612" r:id="rId6"/>
    <p:sldId id="613" r:id="rId7"/>
    <p:sldId id="614" r:id="rId8"/>
    <p:sldId id="637" r:id="rId9"/>
    <p:sldId id="643" r:id="rId10"/>
    <p:sldId id="668" r:id="rId11"/>
    <p:sldId id="683" r:id="rId12"/>
    <p:sldId id="669" r:id="rId13"/>
    <p:sldId id="670" r:id="rId14"/>
    <p:sldId id="671" r:id="rId15"/>
    <p:sldId id="684" r:id="rId16"/>
    <p:sldId id="672" r:id="rId17"/>
    <p:sldId id="675" r:id="rId18"/>
    <p:sldId id="676" r:id="rId19"/>
    <p:sldId id="677" r:id="rId20"/>
    <p:sldId id="678" r:id="rId21"/>
    <p:sldId id="679" r:id="rId22"/>
    <p:sldId id="685" r:id="rId23"/>
    <p:sldId id="680" r:id="rId24"/>
    <p:sldId id="681" r:id="rId25"/>
    <p:sldId id="682" r:id="rId26"/>
    <p:sldId id="686" r:id="rId27"/>
    <p:sldId id="687" r:id="rId28"/>
    <p:sldId id="688" r:id="rId29"/>
    <p:sldId id="689" r:id="rId30"/>
    <p:sldId id="699" r:id="rId31"/>
    <p:sldId id="690" r:id="rId32"/>
    <p:sldId id="692" r:id="rId33"/>
    <p:sldId id="697" r:id="rId34"/>
    <p:sldId id="693" r:id="rId35"/>
    <p:sldId id="694" r:id="rId36"/>
    <p:sldId id="695" r:id="rId37"/>
    <p:sldId id="696" r:id="rId38"/>
    <p:sldId id="700" r:id="rId39"/>
    <p:sldId id="587" r:id="rId40"/>
    <p:sldId id="588" r:id="rId41"/>
  </p:sldIdLst>
  <p:sldSz cx="9144000" cy="6858000" type="screen4x3"/>
  <p:notesSz cx="6858000" cy="9144000"/>
  <p:defaultTextStyle>
    <a:defPPr>
      <a:defRPr lang="en-US"/>
    </a:defPPr>
    <a:lvl1pPr algn="ctr" rtl="0" eaLnBrk="0" fontAlgn="base" hangingPunct="0">
      <a:spcBef>
        <a:spcPct val="50000"/>
      </a:spcBef>
      <a:spcAft>
        <a:spcPct val="0"/>
      </a:spcAft>
      <a:buClr>
        <a:srgbClr val="0033CC"/>
      </a:buClr>
      <a:buSzPct val="155000"/>
      <a:buFont typeface="Symbol" pitchFamily="18" charset="2"/>
      <a:defRPr sz="1400" b="1" kern="1200">
        <a:solidFill>
          <a:schemeClr val="tx1"/>
        </a:solidFill>
        <a:latin typeface="Arial" pitchFamily="34" charset="0"/>
        <a:ea typeface="+mn-ea"/>
        <a:cs typeface="Arial" pitchFamily="34" charset="0"/>
      </a:defRPr>
    </a:lvl1pPr>
    <a:lvl2pPr marL="457200" algn="ctr" rtl="0" eaLnBrk="0" fontAlgn="base" hangingPunct="0">
      <a:spcBef>
        <a:spcPct val="50000"/>
      </a:spcBef>
      <a:spcAft>
        <a:spcPct val="0"/>
      </a:spcAft>
      <a:buClr>
        <a:srgbClr val="0033CC"/>
      </a:buClr>
      <a:buSzPct val="155000"/>
      <a:buFont typeface="Symbol" pitchFamily="18" charset="2"/>
      <a:defRPr sz="1400" b="1" kern="1200">
        <a:solidFill>
          <a:schemeClr val="tx1"/>
        </a:solidFill>
        <a:latin typeface="Arial" pitchFamily="34" charset="0"/>
        <a:ea typeface="+mn-ea"/>
        <a:cs typeface="Arial" pitchFamily="34" charset="0"/>
      </a:defRPr>
    </a:lvl2pPr>
    <a:lvl3pPr marL="914400" algn="ctr" rtl="0" eaLnBrk="0" fontAlgn="base" hangingPunct="0">
      <a:spcBef>
        <a:spcPct val="50000"/>
      </a:spcBef>
      <a:spcAft>
        <a:spcPct val="0"/>
      </a:spcAft>
      <a:buClr>
        <a:srgbClr val="0033CC"/>
      </a:buClr>
      <a:buSzPct val="155000"/>
      <a:buFont typeface="Symbol" pitchFamily="18" charset="2"/>
      <a:defRPr sz="1400" b="1" kern="1200">
        <a:solidFill>
          <a:schemeClr val="tx1"/>
        </a:solidFill>
        <a:latin typeface="Arial" pitchFamily="34" charset="0"/>
        <a:ea typeface="+mn-ea"/>
        <a:cs typeface="Arial" pitchFamily="34" charset="0"/>
      </a:defRPr>
    </a:lvl3pPr>
    <a:lvl4pPr marL="1371600" algn="ctr" rtl="0" eaLnBrk="0" fontAlgn="base" hangingPunct="0">
      <a:spcBef>
        <a:spcPct val="50000"/>
      </a:spcBef>
      <a:spcAft>
        <a:spcPct val="0"/>
      </a:spcAft>
      <a:buClr>
        <a:srgbClr val="0033CC"/>
      </a:buClr>
      <a:buSzPct val="155000"/>
      <a:buFont typeface="Symbol" pitchFamily="18" charset="2"/>
      <a:defRPr sz="1400" b="1" kern="1200">
        <a:solidFill>
          <a:schemeClr val="tx1"/>
        </a:solidFill>
        <a:latin typeface="Arial" pitchFamily="34" charset="0"/>
        <a:ea typeface="+mn-ea"/>
        <a:cs typeface="Arial" pitchFamily="34" charset="0"/>
      </a:defRPr>
    </a:lvl4pPr>
    <a:lvl5pPr marL="1828800" algn="ctr" rtl="0" eaLnBrk="0" fontAlgn="base" hangingPunct="0">
      <a:spcBef>
        <a:spcPct val="50000"/>
      </a:spcBef>
      <a:spcAft>
        <a:spcPct val="0"/>
      </a:spcAft>
      <a:buClr>
        <a:srgbClr val="0033CC"/>
      </a:buClr>
      <a:buSzPct val="155000"/>
      <a:buFont typeface="Symbol" pitchFamily="18" charset="2"/>
      <a:defRPr sz="1400" b="1" kern="1200">
        <a:solidFill>
          <a:schemeClr val="tx1"/>
        </a:solidFill>
        <a:latin typeface="Arial" pitchFamily="34" charset="0"/>
        <a:ea typeface="+mn-ea"/>
        <a:cs typeface="Arial" pitchFamily="34" charset="0"/>
      </a:defRPr>
    </a:lvl5pPr>
    <a:lvl6pPr marL="2286000" algn="l" defTabSz="914400" rtl="0" eaLnBrk="1" latinLnBrk="0" hangingPunct="1">
      <a:defRPr sz="1400" b="1" kern="1200">
        <a:solidFill>
          <a:schemeClr val="tx1"/>
        </a:solidFill>
        <a:latin typeface="Arial" pitchFamily="34" charset="0"/>
        <a:ea typeface="+mn-ea"/>
        <a:cs typeface="Arial" pitchFamily="34" charset="0"/>
      </a:defRPr>
    </a:lvl6pPr>
    <a:lvl7pPr marL="2743200" algn="l" defTabSz="914400" rtl="0" eaLnBrk="1" latinLnBrk="0" hangingPunct="1">
      <a:defRPr sz="1400" b="1" kern="1200">
        <a:solidFill>
          <a:schemeClr val="tx1"/>
        </a:solidFill>
        <a:latin typeface="Arial" pitchFamily="34" charset="0"/>
        <a:ea typeface="+mn-ea"/>
        <a:cs typeface="Arial" pitchFamily="34" charset="0"/>
      </a:defRPr>
    </a:lvl7pPr>
    <a:lvl8pPr marL="3200400" algn="l" defTabSz="914400" rtl="0" eaLnBrk="1" latinLnBrk="0" hangingPunct="1">
      <a:defRPr sz="1400" b="1" kern="1200">
        <a:solidFill>
          <a:schemeClr val="tx1"/>
        </a:solidFill>
        <a:latin typeface="Arial" pitchFamily="34" charset="0"/>
        <a:ea typeface="+mn-ea"/>
        <a:cs typeface="Arial" pitchFamily="34" charset="0"/>
      </a:defRPr>
    </a:lvl8pPr>
    <a:lvl9pPr marL="3657600" algn="l" defTabSz="914400" rtl="0" eaLnBrk="1" latinLnBrk="0" hangingPunct="1">
      <a:defRPr sz="1400" b="1"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C3C"/>
    <a:srgbClr val="06050F"/>
    <a:srgbClr val="18153F"/>
    <a:srgbClr val="221E5C"/>
    <a:srgbClr val="DDDDDD"/>
    <a:srgbClr val="B2B2B2"/>
    <a:srgbClr val="FFFFCC"/>
    <a:srgbClr val="FF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54286" autoAdjust="0"/>
  </p:normalViewPr>
  <p:slideViewPr>
    <p:cSldViewPr>
      <p:cViewPr>
        <p:scale>
          <a:sx n="50" d="100"/>
          <a:sy n="50" d="100"/>
        </p:scale>
        <p:origin x="-17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150" d="100"/>
          <a:sy n="150" d="100"/>
        </p:scale>
        <p:origin x="-552" y="103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sz="1200" b="0">
                <a:latin typeface="Times New Roman" pitchFamily="18"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b="0">
                <a:latin typeface="Times New Roman" pitchFamily="18"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sz="1200" b="0">
                <a:latin typeface="Times New Roman" pitchFamily="18" charset="0"/>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b="0">
                <a:latin typeface="Times New Roman" pitchFamily="18" charset="0"/>
                <a:cs typeface="+mn-cs"/>
              </a:defRPr>
            </a:lvl1pPr>
          </a:lstStyle>
          <a:p>
            <a:pPr>
              <a:defRPr/>
            </a:pPr>
            <a:fld id="{674AA676-331E-49C7-A5FF-BDB026EC92D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sz="1200" b="0">
                <a:latin typeface="Arial Narrow" pitchFamily="34" charset="0"/>
                <a:cs typeface="+mn-cs"/>
              </a:defRPr>
            </a:lvl1pPr>
          </a:lstStyle>
          <a:p>
            <a:pPr>
              <a:defRPr/>
            </a:pPr>
            <a:endParaRPr lang="en-US"/>
          </a:p>
        </p:txBody>
      </p:sp>
      <p:sp>
        <p:nvSpPr>
          <p:cNvPr id="409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b="0">
                <a:latin typeface="Arial Narrow" pitchFamily="34"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sz="1200" b="0">
                <a:latin typeface="Arial Narrow" pitchFamily="34" charset="0"/>
                <a:cs typeface="+mn-cs"/>
              </a:defRPr>
            </a:lvl1pPr>
          </a:lstStyle>
          <a:p>
            <a:pPr>
              <a:defRPr/>
            </a:pPr>
            <a:endParaRPr lang="en-US"/>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b="0">
                <a:latin typeface="Arial Narrow" pitchFamily="34" charset="0"/>
                <a:cs typeface="+mn-cs"/>
              </a:defRPr>
            </a:lvl1pPr>
          </a:lstStyle>
          <a:p>
            <a:pPr>
              <a:defRPr/>
            </a:pPr>
            <a:fld id="{2E594D4F-6B04-4BFE-9C5B-AF4D4C67064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8A39849-7395-4A47-AEBF-D8B94501B046}" type="slidenum">
              <a:rPr lang="en-US" smtClean="0">
                <a:cs typeface="Arial" pitchFamily="34" charset="0"/>
              </a:rPr>
              <a:pPr/>
              <a:t>1</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2D700A77-8FC2-45C7-8B49-36F13EE73930}" type="slidenum">
              <a:rPr lang="en-US" smtClean="0"/>
              <a:pPr>
                <a:defRPr/>
              </a:pPr>
              <a:t>18</a:t>
            </a:fld>
            <a:endParaRPr lang="en-US" smtClean="0"/>
          </a:p>
        </p:txBody>
      </p:sp>
      <p:sp>
        <p:nvSpPr>
          <p:cNvPr id="116739" name="Rectangle 2"/>
          <p:cNvSpPr>
            <a:spLocks noGrp="1" noRot="1" noChangeAspect="1" noChangeArrowheads="1" noTextEdit="1"/>
          </p:cNvSpPr>
          <p:nvPr>
            <p:ph type="sldImg"/>
          </p:nvPr>
        </p:nvSpPr>
        <p:spPr>
          <a:xfrm>
            <a:off x="1144588" y="685800"/>
            <a:ext cx="4573587" cy="3429000"/>
          </a:xfrm>
          <a:ln/>
        </p:spPr>
      </p:sp>
      <p:sp>
        <p:nvSpPr>
          <p:cNvPr id="116740" name="Rectangle 3"/>
          <p:cNvSpPr>
            <a:spLocks noGrp="1" noChangeArrowheads="1"/>
          </p:cNvSpPr>
          <p:nvPr>
            <p:ph type="body" idx="1"/>
          </p:nvPr>
        </p:nvSpPr>
        <p:spPr>
          <a:noFill/>
          <a:ln/>
        </p:spPr>
        <p:txBody>
          <a:bodyPr/>
          <a:lstStyle/>
          <a:p>
            <a:pPr eaLnBrk="1" hangingPunct="1"/>
            <a:r>
              <a:rPr lang="en-US" smtClean="0"/>
              <a:t>In all the assert methods, the first argument can be given as String to print customized error messages in case of AssertionError.</a:t>
            </a:r>
          </a:p>
          <a:p>
            <a:pPr eaLnBrk="1" hangingPunct="1"/>
            <a:r>
              <a:rPr lang="en-US" smtClean="0"/>
              <a:t>For example :</a:t>
            </a:r>
          </a:p>
          <a:p>
            <a:pPr eaLnBrk="1" hangingPunct="1"/>
            <a:r>
              <a:rPr lang="en-US" smtClean="0"/>
              <a:t>assertFalse(String message, boolean condition)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D1471512-8A7D-4CC9-AD0C-6C3EADC0291C}" type="slidenum">
              <a:rPr lang="en-US" smtClean="0"/>
              <a:pPr>
                <a:defRPr/>
              </a:pPr>
              <a:t>19</a:t>
            </a:fld>
            <a:endParaRPr lang="en-US" smtClean="0"/>
          </a:p>
        </p:txBody>
      </p:sp>
      <p:sp>
        <p:nvSpPr>
          <p:cNvPr id="117763" name="Rectangle 2"/>
          <p:cNvSpPr>
            <a:spLocks noGrp="1" noRot="1" noChangeAspect="1" noChangeArrowheads="1" noTextEdit="1"/>
          </p:cNvSpPr>
          <p:nvPr>
            <p:ph type="sldImg"/>
          </p:nvPr>
        </p:nvSpPr>
        <p:spPr>
          <a:xfrm>
            <a:off x="1144588" y="685800"/>
            <a:ext cx="4573587" cy="3429000"/>
          </a:xfrm>
          <a:ln/>
        </p:spPr>
      </p:sp>
      <p:sp>
        <p:nvSpPr>
          <p:cNvPr id="117764" name="Rectangle 3"/>
          <p:cNvSpPr>
            <a:spLocks noGrp="1" noChangeArrowheads="1"/>
          </p:cNvSpPr>
          <p:nvPr>
            <p:ph type="body" idx="1"/>
          </p:nvPr>
        </p:nvSpPr>
        <p:spPr>
          <a:noFill/>
          <a:ln/>
        </p:spPr>
        <p:txBody>
          <a:bodyPr/>
          <a:lstStyle/>
          <a:p>
            <a:r>
              <a:rPr lang="en-US" sz="1100" smtClean="0">
                <a:latin typeface="Arial" pitchFamily="34" charset="0"/>
              </a:rPr>
              <a:t>public class Customer {</a:t>
            </a:r>
          </a:p>
          <a:p>
            <a:pPr lvl="1"/>
            <a:r>
              <a:rPr lang="en-US" sz="1100" smtClean="0">
                <a:latin typeface="Arial" pitchFamily="34" charset="0"/>
              </a:rPr>
              <a:t>int userId;</a:t>
            </a:r>
          </a:p>
          <a:p>
            <a:pPr lvl="1"/>
            <a:r>
              <a:rPr lang="en-US" sz="1100" smtClean="0">
                <a:latin typeface="Arial" pitchFamily="34" charset="0"/>
              </a:rPr>
              <a:t>int customerId;</a:t>
            </a:r>
          </a:p>
          <a:p>
            <a:pPr lvl="1"/>
            <a:r>
              <a:rPr lang="en-US" sz="1100" smtClean="0">
                <a:latin typeface="Arial" pitchFamily="34" charset="0"/>
              </a:rPr>
              <a:t>int balance;</a:t>
            </a:r>
          </a:p>
          <a:p>
            <a:pPr lvl="1"/>
            <a:r>
              <a:rPr lang="en-US" sz="1100" smtClean="0">
                <a:latin typeface="Arial" pitchFamily="34" charset="0"/>
              </a:rPr>
              <a:t>public Customer(){</a:t>
            </a:r>
          </a:p>
          <a:p>
            <a:pPr lvl="2"/>
            <a:r>
              <a:rPr lang="en-US" sz="1100" smtClean="0">
                <a:latin typeface="Arial" pitchFamily="34" charset="0"/>
              </a:rPr>
              <a:t>this.userId=0;</a:t>
            </a:r>
          </a:p>
          <a:p>
            <a:pPr lvl="2"/>
            <a:r>
              <a:rPr lang="en-US" sz="1100" smtClean="0">
                <a:latin typeface="Arial" pitchFamily="34" charset="0"/>
              </a:rPr>
              <a:t>this.customerId=0;</a:t>
            </a:r>
          </a:p>
          <a:p>
            <a:pPr lvl="1"/>
            <a:r>
              <a:rPr lang="en-US" sz="1100" smtClean="0">
                <a:latin typeface="Arial" pitchFamily="34" charset="0"/>
              </a:rPr>
              <a:t>}</a:t>
            </a:r>
          </a:p>
          <a:p>
            <a:pPr lvl="1"/>
            <a:r>
              <a:rPr lang="en-US" sz="1100" smtClean="0">
                <a:latin typeface="Arial" pitchFamily="34" charset="0"/>
              </a:rPr>
              <a:t>public Customer(int userId,int customerId,int balance){</a:t>
            </a:r>
          </a:p>
          <a:p>
            <a:pPr lvl="2"/>
            <a:r>
              <a:rPr lang="en-US" sz="1100" smtClean="0">
                <a:latin typeface="Arial" pitchFamily="34" charset="0"/>
              </a:rPr>
              <a:t>this.userId=userId;</a:t>
            </a:r>
          </a:p>
          <a:p>
            <a:pPr lvl="2"/>
            <a:r>
              <a:rPr lang="en-US" sz="1100" smtClean="0">
                <a:latin typeface="Arial" pitchFamily="34" charset="0"/>
              </a:rPr>
              <a:t>this.customerId=customerId;</a:t>
            </a:r>
          </a:p>
          <a:p>
            <a:pPr lvl="2"/>
            <a:r>
              <a:rPr lang="en-US" sz="1100" smtClean="0">
                <a:latin typeface="Arial" pitchFamily="34" charset="0"/>
              </a:rPr>
              <a:t>this.balance=balance;</a:t>
            </a:r>
          </a:p>
          <a:p>
            <a:pPr lvl="1"/>
            <a:r>
              <a:rPr lang="en-US" sz="1100" smtClean="0">
                <a:latin typeface="Arial" pitchFamily="34" charset="0"/>
              </a:rPr>
              <a:t>}</a:t>
            </a:r>
          </a:p>
          <a:p>
            <a:pPr lvl="1"/>
            <a:r>
              <a:rPr lang="en-US" sz="1100" smtClean="0">
                <a:latin typeface="Arial" pitchFamily="34" charset="0"/>
              </a:rPr>
              <a:t>public int getCustomerId() {</a:t>
            </a:r>
          </a:p>
          <a:p>
            <a:pPr lvl="2"/>
            <a:r>
              <a:rPr lang="en-US" sz="1100" smtClean="0">
                <a:latin typeface="Arial" pitchFamily="34" charset="0"/>
              </a:rPr>
              <a:t>return customerId;</a:t>
            </a:r>
          </a:p>
          <a:p>
            <a:pPr lvl="1"/>
            <a:r>
              <a:rPr lang="en-US" sz="1100" smtClean="0">
                <a:latin typeface="Arial" pitchFamily="34" charset="0"/>
              </a:rPr>
              <a:t>}</a:t>
            </a:r>
          </a:p>
          <a:p>
            <a:pPr lvl="1"/>
            <a:r>
              <a:rPr lang="en-US" sz="1100" smtClean="0">
                <a:latin typeface="Arial" pitchFamily="34" charset="0"/>
              </a:rPr>
              <a:t>public void setCustomerId(int customerId) {</a:t>
            </a:r>
          </a:p>
          <a:p>
            <a:pPr lvl="2"/>
            <a:r>
              <a:rPr lang="en-US" sz="1100" smtClean="0">
                <a:latin typeface="Arial" pitchFamily="34" charset="0"/>
              </a:rPr>
              <a:t>this.customerId = customerId;</a:t>
            </a:r>
          </a:p>
          <a:p>
            <a:pPr lvl="1"/>
            <a:r>
              <a:rPr lang="en-US" sz="1100" smtClean="0">
                <a:latin typeface="Arial" pitchFamily="34" charset="0"/>
              </a:rPr>
              <a:t>}</a:t>
            </a:r>
          </a:p>
          <a:p>
            <a:pPr lvl="1"/>
            <a:r>
              <a:rPr lang="en-US" sz="1100" smtClean="0">
                <a:latin typeface="Arial" pitchFamily="34" charset="0"/>
              </a:rPr>
              <a:t>public int getUserId() {</a:t>
            </a:r>
          </a:p>
          <a:p>
            <a:pPr lvl="2"/>
            <a:r>
              <a:rPr lang="en-US" sz="1100" smtClean="0">
                <a:latin typeface="Arial" pitchFamily="34" charset="0"/>
              </a:rPr>
              <a:t>return userId;</a:t>
            </a:r>
          </a:p>
          <a:p>
            <a:pPr lvl="1"/>
            <a:r>
              <a:rPr lang="en-US" sz="1100" smtClean="0">
                <a:latin typeface="Arial" pitchFamily="34" charset="0"/>
              </a:rPr>
              <a:t>}</a:t>
            </a:r>
          </a:p>
          <a:p>
            <a:pPr lvl="1"/>
            <a:r>
              <a:rPr lang="en-US" sz="1100" smtClean="0">
                <a:latin typeface="Arial" pitchFamily="34" charset="0"/>
              </a:rPr>
              <a:t>public void setUserId(int userId) {</a:t>
            </a:r>
          </a:p>
          <a:p>
            <a:pPr lvl="2"/>
            <a:r>
              <a:rPr lang="en-US" sz="1100" smtClean="0">
                <a:latin typeface="Arial" pitchFamily="34" charset="0"/>
              </a:rPr>
              <a:t>this.userId = userId;</a:t>
            </a:r>
          </a:p>
          <a:p>
            <a:pPr lvl="1"/>
            <a:r>
              <a:rPr lang="en-US" sz="1100" smtClean="0">
                <a:latin typeface="Arial" pitchFamily="34" charset="0"/>
              </a:rPr>
              <a:t>}</a:t>
            </a:r>
          </a:p>
          <a:p>
            <a:pPr lvl="1"/>
            <a:r>
              <a:rPr lang="en-US" sz="1100" smtClean="0">
                <a:latin typeface="Arial" pitchFamily="34" charset="0"/>
              </a:rPr>
              <a:t>public int getBalance() {</a:t>
            </a:r>
          </a:p>
          <a:p>
            <a:pPr lvl="2"/>
            <a:r>
              <a:rPr lang="en-US" sz="1100" smtClean="0">
                <a:latin typeface="Arial" pitchFamily="34" charset="0"/>
              </a:rPr>
              <a:t>return balance;</a:t>
            </a:r>
          </a:p>
          <a:p>
            <a:pPr lvl="1"/>
            <a:r>
              <a:rPr lang="en-US" sz="1100" smtClean="0">
                <a:latin typeface="Arial" pitchFamily="34" charset="0"/>
              </a:rPr>
              <a:t>}</a:t>
            </a:r>
          </a:p>
          <a:p>
            <a:pPr lvl="1"/>
            <a:r>
              <a:rPr lang="en-US" sz="1100" smtClean="0">
                <a:latin typeface="Arial" pitchFamily="34" charset="0"/>
              </a:rPr>
              <a:t>public void setBalance(int balance) {</a:t>
            </a:r>
          </a:p>
          <a:p>
            <a:pPr lvl="2"/>
            <a:r>
              <a:rPr lang="en-US" sz="1100" smtClean="0">
                <a:latin typeface="Arial" pitchFamily="34" charset="0"/>
              </a:rPr>
              <a:t>this.balance = balance;</a:t>
            </a:r>
          </a:p>
          <a:p>
            <a:pPr lvl="1"/>
            <a:r>
              <a:rPr lang="en-US" sz="1100" smtClean="0">
                <a:latin typeface="Arial" pitchFamily="34" charset="0"/>
              </a:rPr>
              <a:t>}</a:t>
            </a:r>
          </a:p>
          <a:p>
            <a:pPr lvl="1"/>
            <a:r>
              <a:rPr lang="en-US" sz="1100" smtClean="0">
                <a:latin typeface="Arial" pitchFamily="34" charset="0"/>
              </a:rPr>
              <a:t>public int balanceEnquiry(){</a:t>
            </a:r>
          </a:p>
          <a:p>
            <a:pPr lvl="2"/>
            <a:r>
              <a:rPr lang="en-US" sz="1100" smtClean="0">
                <a:latin typeface="Arial" pitchFamily="34" charset="0"/>
              </a:rPr>
              <a:t>if(balance&gt;5000){</a:t>
            </a:r>
          </a:p>
          <a:p>
            <a:pPr lvl="2"/>
            <a:r>
              <a:rPr lang="en-US" sz="1100" smtClean="0">
                <a:latin typeface="Arial" pitchFamily="34" charset="0"/>
              </a:rPr>
              <a:t>return balance;</a:t>
            </a:r>
          </a:p>
          <a:p>
            <a:pPr lvl="2"/>
            <a:r>
              <a:rPr lang="en-US" sz="1100" smtClean="0">
                <a:latin typeface="Arial" pitchFamily="34" charset="0"/>
              </a:rPr>
              <a:t>}</a:t>
            </a:r>
          </a:p>
          <a:p>
            <a:pPr lvl="2"/>
            <a:r>
              <a:rPr lang="en-US" sz="1100" smtClean="0">
                <a:latin typeface="Arial" pitchFamily="34" charset="0"/>
              </a:rPr>
              <a:t>else</a:t>
            </a:r>
          </a:p>
          <a:p>
            <a:pPr lvl="2"/>
            <a:r>
              <a:rPr lang="en-US" sz="1100" smtClean="0">
                <a:latin typeface="Arial" pitchFamily="34" charset="0"/>
              </a:rPr>
              <a:t>return 0;</a:t>
            </a:r>
          </a:p>
          <a:p>
            <a:pPr lvl="2"/>
            <a:r>
              <a:rPr lang="en-US" sz="1100" smtClean="0">
                <a:latin typeface="Arial" pitchFamily="34" charset="0"/>
              </a:rPr>
              <a:t>}</a:t>
            </a:r>
          </a:p>
          <a:p>
            <a:pPr lvl="1"/>
            <a:r>
              <a:rPr lang="en-US" sz="1100" smtClean="0">
                <a:latin typeface="Arial" pitchFamily="34" charset="0"/>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pPr eaLnBrk="1" hangingPunct="1"/>
            <a:r>
              <a:rPr lang="en-US" smtClean="0"/>
              <a:t>The main package imported is org.junit</a:t>
            </a:r>
          </a:p>
          <a:p>
            <a:pPr eaLnBrk="1" hangingPunct="1"/>
            <a:r>
              <a:rPr lang="en-US" smtClean="0"/>
              <a:t>CustomerTest class will test the default constructor and balanceEnquiry() method of Customer class</a:t>
            </a:r>
          </a:p>
          <a:p>
            <a:pPr eaLnBrk="1" hangingPunct="1"/>
            <a:r>
              <a:rPr lang="en-US" smtClean="0"/>
              <a:t>By using annotations it is very simple to tell that it is a test</a:t>
            </a:r>
          </a:p>
          <a:p>
            <a:pPr eaLnBrk="1" hangingPunct="1"/>
            <a:r>
              <a:rPr lang="en-US" smtClean="0"/>
              <a:t>A test method must not have any arguments and the return type must be void.</a:t>
            </a:r>
          </a:p>
          <a:p>
            <a:pPr eaLnBrk="1" hangingPunct="1"/>
            <a:endParaRPr lang="en-US" smtClean="0"/>
          </a:p>
          <a:p>
            <a:pPr eaLnBrk="1" hangingPunct="1"/>
            <a:r>
              <a:rPr lang="en-US" smtClean="0"/>
              <a:t>Some other annotations for a test:</a:t>
            </a:r>
          </a:p>
          <a:p>
            <a:pPr eaLnBrk="1" hangingPunct="1">
              <a:buFontTx/>
              <a:buChar char="•"/>
            </a:pPr>
            <a:r>
              <a:rPr lang="en-US" smtClean="0"/>
              <a:t>@Ignore to ignore a particular test</a:t>
            </a:r>
          </a:p>
          <a:p>
            <a:pPr eaLnBrk="1" hangingPunct="1">
              <a:buFontTx/>
              <a:buChar char="•"/>
            </a:pPr>
            <a:r>
              <a:rPr lang="en-US" smtClean="0"/>
              <a:t>@Test(expected=IllegalArgumentException.class) Tests if the method throws the named exception </a:t>
            </a:r>
          </a:p>
          <a:p>
            <a:pPr eaLnBrk="1" hangingPunct="1">
              <a:buFontTx/>
              <a:buChar char="•"/>
            </a:pPr>
            <a:r>
              <a:rPr lang="en-US" smtClean="0"/>
              <a:t>@Test(timeout=100) Fails if the method takes longer then 100 milliseconds </a:t>
            </a:r>
          </a:p>
          <a:p>
            <a:endParaRPr lang="en-US" smtClean="0"/>
          </a:p>
          <a:p>
            <a:r>
              <a:rPr lang="en-US" smtClean="0"/>
              <a:t>NOTE: The classpath variable should contain junit-4.1.jar to execute JUnit tests</a:t>
            </a:r>
          </a:p>
          <a:p>
            <a:endParaRPr lang="en-US" smtClean="0"/>
          </a:p>
        </p:txBody>
      </p:sp>
      <p:sp>
        <p:nvSpPr>
          <p:cNvPr id="4" name="Slide Number Placeholder 3"/>
          <p:cNvSpPr>
            <a:spLocks noGrp="1"/>
          </p:cNvSpPr>
          <p:nvPr>
            <p:ph type="sldNum" sz="quarter" idx="5"/>
          </p:nvPr>
        </p:nvSpPr>
        <p:spPr/>
        <p:txBody>
          <a:bodyPr/>
          <a:lstStyle/>
          <a:p>
            <a:pPr>
              <a:defRPr/>
            </a:pPr>
            <a:fld id="{932A8BEC-864E-4C55-889A-6D93C05326C7}" type="slidenum">
              <a:rPr lang="en-US" smtClean="0"/>
              <a:pPr>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4A1BEA12-2FB5-4F2C-A3D2-D88AFB48DAF3}" type="slidenum">
              <a:rPr lang="en-US" smtClean="0"/>
              <a:pPr>
                <a:defRPr/>
              </a:pPr>
              <a:t>21</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smtClean="0"/>
              <a:t>Some of the common resources and associated operations are :</a:t>
            </a:r>
          </a:p>
          <a:p>
            <a:pPr eaLnBrk="1" hangingPunct="1"/>
            <a:r>
              <a:rPr lang="en-US" smtClean="0"/>
              <a:t>Database connection - opening and closing of connection</a:t>
            </a:r>
          </a:p>
          <a:p>
            <a:pPr eaLnBrk="1" hangingPunct="1"/>
            <a:r>
              <a:rPr lang="en-US" smtClean="0"/>
              <a:t>Complex data structures – populating and emptying the ArrayList</a:t>
            </a:r>
          </a:p>
          <a:p>
            <a:pPr eaLnBrk="1" hangingPunct="1"/>
            <a:r>
              <a:rPr lang="en-US" smtClean="0"/>
              <a:t>Network connection - opening and closing of connection</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r>
              <a:rPr lang="en-US" smtClean="0"/>
              <a:t>Example :</a:t>
            </a:r>
          </a:p>
          <a:p>
            <a:pPr eaLnBrk="1" hangingPunct="1"/>
            <a:endParaRPr lang="en-US" smtClean="0"/>
          </a:p>
          <a:p>
            <a:pPr eaLnBrk="1" hangingPunct="1"/>
            <a:r>
              <a:rPr lang="en-US" smtClean="0"/>
              <a:t>@Before</a:t>
            </a:r>
          </a:p>
          <a:p>
            <a:pPr eaLnBrk="1" hangingPunct="1"/>
            <a:r>
              <a:rPr lang="en-US" smtClean="0"/>
              <a:t>public void openConnection(){</a:t>
            </a:r>
          </a:p>
          <a:p>
            <a:pPr eaLnBrk="1" hangingPunct="1"/>
            <a:r>
              <a:rPr lang="en-US" smtClean="0"/>
              <a:t>        //open the database connection</a:t>
            </a:r>
          </a:p>
          <a:p>
            <a:pPr eaLnBrk="1" hangingPunct="1"/>
            <a:r>
              <a:rPr lang="en-US" smtClean="0"/>
              <a:t>}</a:t>
            </a:r>
          </a:p>
          <a:p>
            <a:pPr eaLnBrk="1" hangingPunct="1"/>
            <a:endParaRPr lang="en-US" smtClean="0"/>
          </a:p>
          <a:p>
            <a:pPr eaLnBrk="1" hangingPunct="1"/>
            <a:r>
              <a:rPr lang="en-US" smtClean="0"/>
              <a:t>@After</a:t>
            </a:r>
          </a:p>
          <a:p>
            <a:pPr eaLnBrk="1" hangingPunct="1"/>
            <a:r>
              <a:rPr lang="en-US" smtClean="0"/>
              <a:t>public void closeConnection(){</a:t>
            </a:r>
          </a:p>
          <a:p>
            <a:pPr eaLnBrk="1" hangingPunct="1"/>
            <a:r>
              <a:rPr lang="en-US" smtClean="0"/>
              <a:t>       //close the database connection</a:t>
            </a:r>
          </a:p>
          <a:p>
            <a:pPr eaLnBrk="1" hangingPunct="1"/>
            <a:r>
              <a:rPr lang="en-US" smtClean="0"/>
              <a:t>}</a:t>
            </a:r>
          </a:p>
          <a:p>
            <a:pPr eaLnBrk="1" hangingPunct="1"/>
            <a:r>
              <a:rPr lang="en-US" smtClean="0"/>
              <a:t>	</a:t>
            </a:r>
          </a:p>
          <a:p>
            <a:endParaRPr lang="en-US" smtClean="0"/>
          </a:p>
        </p:txBody>
      </p:sp>
      <p:sp>
        <p:nvSpPr>
          <p:cNvPr id="4" name="Slide Number Placeholder 3"/>
          <p:cNvSpPr>
            <a:spLocks noGrp="1"/>
          </p:cNvSpPr>
          <p:nvPr>
            <p:ph type="sldNum" sz="quarter" idx="5"/>
          </p:nvPr>
        </p:nvSpPr>
        <p:spPr/>
        <p:txBody>
          <a:bodyPr/>
          <a:lstStyle/>
          <a:p>
            <a:pPr>
              <a:defRPr/>
            </a:pPr>
            <a:fld id="{947A4251-3DBF-4DB1-9B08-601C8CD95D84}" type="slidenum">
              <a:rPr lang="en-US" smtClean="0"/>
              <a:pPr>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D78B8EFC-E50A-49A7-9CE5-FC83428EBD24}" type="slidenum">
              <a:rPr lang="en-US" smtClean="0"/>
              <a:pPr>
                <a:defRPr/>
              </a:pPr>
              <a:t>23</a:t>
            </a:fld>
            <a:endParaRPr lang="en-US" smtClean="0"/>
          </a:p>
        </p:txBody>
      </p:sp>
      <p:sp>
        <p:nvSpPr>
          <p:cNvPr id="121859" name="Rectangle 2"/>
          <p:cNvSpPr>
            <a:spLocks noGrp="1" noRot="1" noChangeAspect="1" noChangeArrowheads="1" noTextEdit="1"/>
          </p:cNvSpPr>
          <p:nvPr>
            <p:ph type="sldImg"/>
          </p:nvPr>
        </p:nvSpPr>
        <p:spPr>
          <a:xfrm>
            <a:off x="1144588" y="685800"/>
            <a:ext cx="4573587" cy="3429000"/>
          </a:xfrm>
          <a:ln/>
        </p:spPr>
      </p:sp>
      <p:sp>
        <p:nvSpPr>
          <p:cNvPr id="121860" name="Rectangle 3"/>
          <p:cNvSpPr>
            <a:spLocks noGrp="1" noChangeArrowheads="1"/>
          </p:cNvSpPr>
          <p:nvPr>
            <p:ph type="body" idx="1"/>
          </p:nvPr>
        </p:nvSpPr>
        <p:spPr>
          <a:noFill/>
          <a:ln/>
        </p:spPr>
        <p:txBody>
          <a:bodyPr/>
          <a:lstStyle/>
          <a:p>
            <a:pPr eaLnBrk="1" hangingPunct="1"/>
            <a:r>
              <a:rPr lang="en-US" smtClean="0"/>
              <a:t>@Before Annotation preceding a public void method causes the method to be run before the Test method. The @Before methods in super classes will be run before those of the current class.</a:t>
            </a:r>
          </a:p>
          <a:p>
            <a:pPr eaLnBrk="1" hangingPunct="1"/>
            <a:endParaRPr lang="en-US" smtClean="0"/>
          </a:p>
          <a:p>
            <a:pPr eaLnBrk="1" hangingPunct="1"/>
            <a:r>
              <a:rPr lang="en-US" smtClean="0"/>
              <a:t>@After Annotation preceding a public void method causes the method to be run after the Test method. All @After methods will run even if a Before or Test method throws an exception. The @After methods in super classes will be run after those of the current class.</a:t>
            </a:r>
          </a:p>
          <a:p>
            <a:pPr eaLnBrk="1" hangingPunct="1"/>
            <a:endParaRPr lang="en-US" smtClean="0"/>
          </a:p>
          <a:p>
            <a:pPr eaLnBrk="1" hangingPunct="1"/>
            <a:r>
              <a:rPr lang="en-US" smtClean="0"/>
              <a:t>There are two more annotations related to fixtures :</a:t>
            </a:r>
          </a:p>
          <a:p>
            <a:pPr eaLnBrk="1" hangingPunct="1"/>
            <a:r>
              <a:rPr lang="en-US" smtClean="0"/>
              <a:t>@BeforeClass public static void method() : It will run exactly once before the test methods in that class run</a:t>
            </a:r>
          </a:p>
          <a:p>
            <a:pPr eaLnBrk="1" hangingPunct="1"/>
            <a:r>
              <a:rPr lang="en-US" smtClean="0"/>
              <a:t>@AfterClass public static void method() : It will run exactly once after all the tests in the class have been run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0D547081-F954-4B8D-AB2B-4E1B21030E25}" type="slidenum">
              <a:rPr lang="en-US" smtClean="0"/>
              <a:pPr>
                <a:defRPr/>
              </a:pPr>
              <a:t>24</a:t>
            </a:fld>
            <a:endParaRPr lang="en-US" smtClean="0"/>
          </a:p>
        </p:txBody>
      </p:sp>
      <p:sp>
        <p:nvSpPr>
          <p:cNvPr id="122883" name="Rectangle 2"/>
          <p:cNvSpPr>
            <a:spLocks noGrp="1" noRot="1" noChangeAspect="1" noChangeArrowheads="1" noTextEdit="1"/>
          </p:cNvSpPr>
          <p:nvPr>
            <p:ph type="sldImg"/>
          </p:nvPr>
        </p:nvSpPr>
        <p:spPr>
          <a:xfrm>
            <a:off x="1144588" y="685800"/>
            <a:ext cx="4573587" cy="3429000"/>
          </a:xfrm>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6A275098-C027-42BF-9969-7CB44B55B658}" type="slidenum">
              <a:rPr lang="en-US" smtClean="0"/>
              <a:pPr>
                <a:defRPr/>
              </a:pPr>
              <a:t>25</a:t>
            </a:fld>
            <a:endParaRPr lang="en-US" smtClean="0"/>
          </a:p>
        </p:txBody>
      </p:sp>
      <p:sp>
        <p:nvSpPr>
          <p:cNvPr id="123907" name="Rectangle 2"/>
          <p:cNvSpPr>
            <a:spLocks noGrp="1" noRot="1" noChangeAspect="1" noChangeArrowheads="1" noTextEdit="1"/>
          </p:cNvSpPr>
          <p:nvPr>
            <p:ph type="sldImg"/>
          </p:nvPr>
        </p:nvSpPr>
        <p:spPr>
          <a:xfrm>
            <a:off x="1144588" y="685800"/>
            <a:ext cx="4573587" cy="3429000"/>
          </a:xfrm>
          <a:ln/>
        </p:spPr>
      </p:sp>
      <p:sp>
        <p:nvSpPr>
          <p:cNvPr id="123908" name="Rectangle 3"/>
          <p:cNvSpPr>
            <a:spLocks noGrp="1" noChangeArrowheads="1"/>
          </p:cNvSpPr>
          <p:nvPr>
            <p:ph type="body" idx="1"/>
          </p:nvPr>
        </p:nvSpPr>
        <p:spPr>
          <a:noFill/>
          <a:ln/>
        </p:spPr>
        <p:txBody>
          <a:bodyPr/>
          <a:lstStyle/>
          <a:p>
            <a:pPr eaLnBrk="1" hangingPunct="1"/>
            <a:r>
              <a:rPr lang="en-US" smtClean="0"/>
              <a:t>Example:</a:t>
            </a:r>
          </a:p>
          <a:p>
            <a:pPr eaLnBrk="1" hangingPunct="1"/>
            <a:endParaRPr lang="en-US" smtClean="0"/>
          </a:p>
          <a:p>
            <a:pPr>
              <a:buFont typeface="Wingdings" pitchFamily="2" charset="2"/>
              <a:buNone/>
            </a:pPr>
            <a:r>
              <a:rPr lang="en-US" smtClean="0"/>
              <a:t>import org.junit.runner.RunWith;           </a:t>
            </a:r>
          </a:p>
          <a:p>
            <a:pPr>
              <a:buFont typeface="Wingdings" pitchFamily="2" charset="2"/>
              <a:buNone/>
            </a:pPr>
            <a:r>
              <a:rPr lang="en-US" smtClean="0"/>
              <a:t>import org.junit.runners.Suite;</a:t>
            </a:r>
          </a:p>
          <a:p>
            <a:pPr eaLnBrk="1" hangingPunct="1"/>
            <a:r>
              <a:rPr lang="en-US" smtClean="0"/>
              <a:t>@RunWith(Suite.class)</a:t>
            </a:r>
          </a:p>
          <a:p>
            <a:pPr eaLnBrk="1" hangingPunct="1"/>
            <a:r>
              <a:rPr lang="en-US" smtClean="0"/>
              <a:t>@Suite.SuiteClasses({TestOne.class,TestTwo.class})</a:t>
            </a:r>
          </a:p>
          <a:p>
            <a:pPr>
              <a:buFont typeface="Wingdings" pitchFamily="2" charset="2"/>
              <a:buNone/>
            </a:pPr>
            <a:endParaRPr lang="en-US" smtClean="0"/>
          </a:p>
          <a:p>
            <a:pPr>
              <a:buFont typeface="Wingdings" pitchFamily="2" charset="2"/>
              <a:buNone/>
            </a:pPr>
            <a:r>
              <a:rPr lang="en-US" smtClean="0"/>
              <a:t>public class AllTests {</a:t>
            </a:r>
          </a:p>
          <a:p>
            <a:pPr>
              <a:buFont typeface="Wingdings" pitchFamily="2" charset="2"/>
              <a:buNone/>
            </a:pPr>
            <a:r>
              <a:rPr lang="en-US" smtClean="0"/>
              <a:t>}</a:t>
            </a:r>
          </a:p>
          <a:p>
            <a:pPr eaLnBrk="1" hangingPunct="1"/>
            <a:endParaRPr lang="en-US" smtClean="0"/>
          </a:p>
          <a:p>
            <a:pPr eaLnBrk="1" hangingPunct="1"/>
            <a:r>
              <a:rPr lang="en-US" smtClean="0"/>
              <a:t>Name this class as AllTests and run it as JUnit Test </a:t>
            </a:r>
          </a:p>
          <a:p>
            <a:pPr eaLnBrk="1" hangingPunct="1"/>
            <a:r>
              <a:rPr lang="en-US" smtClean="0"/>
              <a:t>			</a:t>
            </a:r>
          </a:p>
          <a:p>
            <a:pPr eaLnBrk="1" hangingPunct="1"/>
            <a:r>
              <a:rPr lang="en-US" smtClean="0"/>
              <a:t>@RunWith annotation indicates JUnit to use the org.junit.runner.Suite class as a runner</a:t>
            </a:r>
          </a:p>
          <a:p>
            <a:pPr eaLnBrk="1" hangingPunct="1"/>
            <a:r>
              <a:rPr lang="en-US" smtClean="0"/>
              <a:t>This runner will allow to build a single Suite class that will be containing all the test methods of the various test classes.</a:t>
            </a:r>
          </a:p>
          <a:p>
            <a:pPr eaLnBrk="1" hangingPunct="1"/>
            <a:r>
              <a:rPr lang="en-US" smtClean="0"/>
              <a:t>When this class is run, it will run all the tests in all the suite classes i.e both TestOne and TestTwo classes. </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r>
              <a:rPr lang="en-US" smtClean="0"/>
              <a:t>Logging provides precise context about execution of an application.</a:t>
            </a:r>
          </a:p>
          <a:p>
            <a:r>
              <a:rPr lang="en-US" smtClean="0"/>
              <a:t>Once embedded in the code, the logging output generation does not require human intervention. Apart from this, the generated log can be saved for a future study.</a:t>
            </a:r>
          </a:p>
          <a:p>
            <a:r>
              <a:rPr lang="en-US" smtClean="0"/>
              <a:t>A rich and well structured logging package can be viewed as a tool for auditing.</a:t>
            </a:r>
          </a:p>
        </p:txBody>
      </p:sp>
      <p:sp>
        <p:nvSpPr>
          <p:cNvPr id="15364" name="Slide Number Placeholder 3"/>
          <p:cNvSpPr>
            <a:spLocks noGrp="1"/>
          </p:cNvSpPr>
          <p:nvPr>
            <p:ph type="sldNum" sz="quarter" idx="5"/>
          </p:nvPr>
        </p:nvSpPr>
        <p:spPr/>
        <p:txBody>
          <a:bodyPr/>
          <a:lstStyle/>
          <a:p>
            <a:pPr>
              <a:defRPr/>
            </a:pPr>
            <a:fld id="{DF3C9746-A1A3-4682-85CA-EF2A042E7C47}" type="slidenum">
              <a:rPr lang="en-US" smtClean="0"/>
              <a:pPr>
                <a:defRPr/>
              </a:pPr>
              <a:t>26</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r>
              <a:rPr lang="en-US" smtClean="0"/>
              <a:t>Logging disadvantages</a:t>
            </a:r>
          </a:p>
          <a:p>
            <a:pPr>
              <a:buFontTx/>
              <a:buChar char="•"/>
            </a:pPr>
            <a:r>
              <a:rPr lang="en-US" smtClean="0"/>
              <a:t>It can slow down an application</a:t>
            </a:r>
          </a:p>
          <a:p>
            <a:pPr>
              <a:buFontTx/>
              <a:buChar char="•"/>
            </a:pPr>
            <a:r>
              <a:rPr lang="en-US" smtClean="0"/>
              <a:t>It can cause inconvenience to the user if too verbose</a:t>
            </a:r>
          </a:p>
          <a:p>
            <a:endParaRPr lang="en-US" smtClean="0"/>
          </a:p>
          <a:p>
            <a:r>
              <a:rPr lang="en-US" smtClean="0"/>
              <a:t>log4J is designed to ease these by way of its reliability, fastness and extensibility.</a:t>
            </a:r>
          </a:p>
          <a:p>
            <a:endParaRPr lang="en-US" smtClean="0"/>
          </a:p>
        </p:txBody>
      </p:sp>
      <p:sp>
        <p:nvSpPr>
          <p:cNvPr id="16388" name="Slide Number Placeholder 3"/>
          <p:cNvSpPr>
            <a:spLocks noGrp="1"/>
          </p:cNvSpPr>
          <p:nvPr>
            <p:ph type="sldNum" sz="quarter" idx="5"/>
          </p:nvPr>
        </p:nvSpPr>
        <p:spPr/>
        <p:txBody>
          <a:bodyPr/>
          <a:lstStyle/>
          <a:p>
            <a:pPr>
              <a:defRPr/>
            </a:pPr>
            <a:fld id="{EB7971EF-BCC6-4A6B-8212-C11E68B12F28}" type="slidenum">
              <a:rPr lang="en-US" smtClean="0"/>
              <a:pPr>
                <a:defRPr/>
              </a:pPr>
              <a:t>27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r>
              <a:rPr lang="en-US" smtClean="0"/>
              <a:t>Assertions are extensively used in testing frameworks.</a:t>
            </a:r>
          </a:p>
          <a:p>
            <a:endParaRPr lang="en-US" smtClean="0"/>
          </a:p>
        </p:txBody>
      </p:sp>
      <p:sp>
        <p:nvSpPr>
          <p:cNvPr id="4" name="Slide Number Placeholder 3"/>
          <p:cNvSpPr>
            <a:spLocks noGrp="1"/>
          </p:cNvSpPr>
          <p:nvPr>
            <p:ph type="sldNum" sz="quarter" idx="5"/>
          </p:nvPr>
        </p:nvSpPr>
        <p:spPr/>
        <p:txBody>
          <a:bodyPr/>
          <a:lstStyle/>
          <a:p>
            <a:pPr>
              <a:defRPr/>
            </a:pPr>
            <a:fld id="{AD55FF98-E773-4F7C-B2EF-F40F4096DEA7}" type="slidenum">
              <a:rPr lang="en-US" smtClean="0"/>
              <a:pPr>
                <a:defRPr/>
              </a:pPr>
              <a:t>10</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r>
              <a:rPr lang="en-US" smtClean="0"/>
              <a:t>Features:</a:t>
            </a:r>
          </a:p>
          <a:p>
            <a:pPr>
              <a:buFontTx/>
              <a:buChar char="•"/>
            </a:pPr>
            <a:r>
              <a:rPr lang="en-US" smtClean="0"/>
              <a:t>fail-stop means that though log4j ensures delivery, does not guarantee that each log statement will be delivered to its destination</a:t>
            </a:r>
          </a:p>
          <a:p>
            <a:endParaRPr lang="en-US" smtClean="0"/>
          </a:p>
          <a:p>
            <a:r>
              <a:rPr lang="en-US" smtClean="0"/>
              <a:t>[log4j is designed to handle Java Exceptions and will not throw unexpected exceptions that could potentially crash the application</a:t>
            </a:r>
          </a:p>
          <a:p>
            <a:r>
              <a:rPr lang="en-US" smtClean="0"/>
              <a:t>In case of failure of output targets, log4j will not redirect to System.out or System.err. Instead it will output a single message to System.err indicating that logging can not be performed]</a:t>
            </a:r>
          </a:p>
          <a:p>
            <a:pPr>
              <a:buFontTx/>
              <a:buChar char="•"/>
            </a:pPr>
            <a:endParaRPr lang="en-US" smtClean="0"/>
          </a:p>
          <a:p>
            <a:pPr>
              <a:buFontTx/>
              <a:buChar char="•"/>
            </a:pPr>
            <a:r>
              <a:rPr lang="en-US" smtClean="0"/>
              <a:t>The minimum set of levels is DEBUG, INFO, WARN, ERROR, FATAL, ALL and OFF</a:t>
            </a:r>
          </a:p>
          <a:p>
            <a:pPr>
              <a:buFontTx/>
              <a:buChar char="•"/>
            </a:pPr>
            <a:r>
              <a:rPr lang="en-US" smtClean="0"/>
              <a:t>It is possible to create customized log format</a:t>
            </a:r>
          </a:p>
          <a:p>
            <a:pPr>
              <a:buFontTx/>
              <a:buChar char="•"/>
            </a:pPr>
            <a:r>
              <a:rPr lang="en-US" smtClean="0"/>
              <a:t>Internationalization support refers to the ability of logging messages in different languages.</a:t>
            </a:r>
          </a:p>
        </p:txBody>
      </p:sp>
      <p:sp>
        <p:nvSpPr>
          <p:cNvPr id="17412" name="Slide Number Placeholder 3"/>
          <p:cNvSpPr>
            <a:spLocks noGrp="1"/>
          </p:cNvSpPr>
          <p:nvPr>
            <p:ph type="sldNum" sz="quarter" idx="5"/>
          </p:nvPr>
        </p:nvSpPr>
        <p:spPr/>
        <p:txBody>
          <a:bodyPr/>
          <a:lstStyle/>
          <a:p>
            <a:pPr>
              <a:defRPr/>
            </a:pPr>
            <a:fld id="{FC0C11ED-5616-4654-AA5B-DAC3A22DF1E4}" type="slidenum">
              <a:rPr lang="en-US" smtClean="0"/>
              <a:pPr>
                <a:defRPr/>
              </a:pPr>
              <a:t>28</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r>
              <a:rPr lang="en-US" smtClean="0"/>
              <a:t>Components of Log4J :</a:t>
            </a:r>
          </a:p>
          <a:p>
            <a:r>
              <a:rPr lang="en-US" smtClean="0"/>
              <a:t>Log4j has loggers, appenders and layouts as components. These three components enable developers </a:t>
            </a:r>
          </a:p>
          <a:p>
            <a:pPr>
              <a:buFontTx/>
              <a:buChar char="•"/>
            </a:pPr>
            <a:r>
              <a:rPr lang="en-US" smtClean="0"/>
              <a:t>to log messages according to message type and level,</a:t>
            </a:r>
          </a:p>
          <a:p>
            <a:pPr>
              <a:buFontTx/>
              <a:buChar char="•"/>
            </a:pPr>
            <a:r>
              <a:rPr lang="en-US" smtClean="0"/>
              <a:t>to control formatting of log messages at runtime and </a:t>
            </a:r>
          </a:p>
          <a:p>
            <a:pPr>
              <a:buFontTx/>
              <a:buChar char="•"/>
            </a:pPr>
            <a:r>
              <a:rPr lang="en-US" smtClean="0"/>
              <a:t>to log report on the required target</a:t>
            </a:r>
          </a:p>
          <a:p>
            <a:endParaRPr lang="en-US" smtClean="0"/>
          </a:p>
          <a:p>
            <a:r>
              <a:rPr lang="en-US" smtClean="0"/>
              <a:t>Logger:</a:t>
            </a:r>
          </a:p>
          <a:p>
            <a:r>
              <a:rPr lang="en-US" smtClean="0"/>
              <a:t>The logger is the core of the logging process. Logger has control on enabling and disabling log statements.</a:t>
            </a:r>
          </a:p>
          <a:p>
            <a:r>
              <a:rPr lang="en-US" smtClean="0"/>
              <a:t>Logger deals with majority of logging operations, except configuration. They may be assigned levels.</a:t>
            </a:r>
          </a:p>
          <a:p>
            <a:endParaRPr lang="en-US" smtClean="0"/>
          </a:p>
          <a:p>
            <a:r>
              <a:rPr lang="en-US" smtClean="0"/>
              <a:t>Appender:</a:t>
            </a:r>
          </a:p>
          <a:p>
            <a:r>
              <a:rPr lang="en-US" smtClean="0"/>
              <a:t>The destination for a log to be written.</a:t>
            </a:r>
          </a:p>
          <a:p>
            <a:r>
              <a:rPr lang="en-US" smtClean="0"/>
              <a:t>Controls how the log message is output.</a:t>
            </a:r>
          </a:p>
          <a:p>
            <a:r>
              <a:rPr lang="en-US" smtClean="0"/>
              <a:t>A logger sends log output to the appender(s) assigned to it. The appender writes this output to destination media associated with it. </a:t>
            </a:r>
          </a:p>
          <a:p>
            <a:endParaRPr lang="en-US" smtClean="0"/>
          </a:p>
          <a:p>
            <a:r>
              <a:rPr lang="en-US" smtClean="0"/>
              <a:t>Layout:</a:t>
            </a:r>
          </a:p>
          <a:p>
            <a:r>
              <a:rPr lang="en-US" smtClean="0"/>
              <a:t>Layout specifies what to be logged and in what format. </a:t>
            </a:r>
          </a:p>
          <a:p>
            <a:r>
              <a:rPr lang="en-US" smtClean="0"/>
              <a:t>The Appender must have have an associated Layout to format the output. </a:t>
            </a:r>
          </a:p>
          <a:p>
            <a:endParaRPr lang="en-US" smtClean="0"/>
          </a:p>
          <a:p>
            <a:r>
              <a:rPr lang="en-US" smtClean="0"/>
              <a:t>The most important advantage of logging API is , its ability to block some logging statements while allowing others to execute is implemented by Loggers.</a:t>
            </a:r>
          </a:p>
          <a:p>
            <a:r>
              <a:rPr lang="en-US" smtClean="0"/>
              <a:t>log4J supports multiple Appenders for a single Logger.</a:t>
            </a:r>
          </a:p>
          <a:p>
            <a:endParaRPr lang="en-US" smtClean="0"/>
          </a:p>
          <a:p>
            <a:endParaRPr lang="en-US" smtClean="0"/>
          </a:p>
          <a:p>
            <a:endParaRPr lang="en-US" smtClean="0"/>
          </a:p>
        </p:txBody>
      </p:sp>
      <p:sp>
        <p:nvSpPr>
          <p:cNvPr id="18436" name="Slide Number Placeholder 3"/>
          <p:cNvSpPr>
            <a:spLocks noGrp="1"/>
          </p:cNvSpPr>
          <p:nvPr>
            <p:ph type="sldNum" sz="quarter" idx="5"/>
          </p:nvPr>
        </p:nvSpPr>
        <p:spPr/>
        <p:txBody>
          <a:bodyPr/>
          <a:lstStyle/>
          <a:p>
            <a:pPr>
              <a:defRPr/>
            </a:pPr>
            <a:fld id="{3A8E5EF8-3B50-4501-B7A9-93F13EE15C43}" type="slidenum">
              <a:rPr lang="en-US" smtClean="0"/>
              <a:pPr>
                <a:defRPr/>
              </a:pPr>
              <a:t>29</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p:txBody>
          <a:bodyPr/>
          <a:lstStyle/>
          <a:p>
            <a:pPr>
              <a:defRPr/>
            </a:pPr>
            <a:fld id="{7729D803-958E-402F-932F-E13AF5E8ADAB}" type="slidenum">
              <a:rPr lang="en-US" smtClean="0"/>
              <a:pPr>
                <a:defRPr/>
              </a:pPr>
              <a:t>30</a:t>
            </a:fld>
            <a:endParaRPr lang="en-US"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lnSpc>
                <a:spcPct val="80000"/>
              </a:lnSpc>
            </a:pPr>
            <a:r>
              <a:rPr lang="en-US" sz="800" smtClean="0"/>
              <a:t>static  Level Debug – indicates fine-grained informational events that are very important to debug an application</a:t>
            </a:r>
          </a:p>
          <a:p>
            <a:pPr eaLnBrk="1" hangingPunct="1">
              <a:lnSpc>
                <a:spcPct val="80000"/>
              </a:lnSpc>
            </a:pPr>
            <a:r>
              <a:rPr lang="en-US" sz="800" smtClean="0"/>
              <a:t>static  Level INFO – indicates coarse-grained informational messages that are useful to keep track of progress of the application</a:t>
            </a:r>
          </a:p>
          <a:p>
            <a:pPr eaLnBrk="1" hangingPunct="1">
              <a:lnSpc>
                <a:spcPct val="80000"/>
              </a:lnSpc>
            </a:pPr>
            <a:r>
              <a:rPr lang="en-US" sz="800" smtClean="0"/>
              <a:t>static  Level WARN – indicates those situations that can be potentially harmful</a:t>
            </a:r>
          </a:p>
          <a:p>
            <a:pPr eaLnBrk="1" hangingPunct="1">
              <a:lnSpc>
                <a:spcPct val="80000"/>
              </a:lnSpc>
            </a:pPr>
            <a:r>
              <a:rPr lang="en-US" sz="800" smtClean="0"/>
              <a:t>static Level ERROR – indicates error events that might allow the application to continue running</a:t>
            </a:r>
          </a:p>
          <a:p>
            <a:pPr eaLnBrk="1" hangingPunct="1">
              <a:lnSpc>
                <a:spcPct val="80000"/>
              </a:lnSpc>
            </a:pPr>
            <a:r>
              <a:rPr lang="en-US" sz="800" smtClean="0"/>
              <a:t>static Level FATAL – indicates most severe error events that will lead the application to abort</a:t>
            </a:r>
          </a:p>
          <a:p>
            <a:pPr eaLnBrk="1" hangingPunct="1">
              <a:lnSpc>
                <a:spcPct val="80000"/>
              </a:lnSpc>
            </a:pPr>
            <a:endParaRPr lang="en-US" sz="800" smtClean="0"/>
          </a:p>
          <a:p>
            <a:pPr eaLnBrk="1" hangingPunct="1">
              <a:lnSpc>
                <a:spcPct val="80000"/>
              </a:lnSpc>
            </a:pPr>
            <a:r>
              <a:rPr lang="en-US" sz="800" smtClean="0"/>
              <a:t>static Level ALL – Used to turn on all the logging levels and it has been given lowest rank</a:t>
            </a:r>
          </a:p>
          <a:p>
            <a:pPr eaLnBrk="1" hangingPunct="1">
              <a:lnSpc>
                <a:spcPct val="80000"/>
              </a:lnSpc>
            </a:pPr>
            <a:r>
              <a:rPr lang="en-US" sz="800" smtClean="0"/>
              <a:t>static Level OFF – Used to turn off all the logging levels and it has been given highest rank</a:t>
            </a:r>
          </a:p>
          <a:p>
            <a:pPr eaLnBrk="1" hangingPunct="1">
              <a:lnSpc>
                <a:spcPct val="80000"/>
              </a:lnSpc>
            </a:pPr>
            <a:endParaRPr lang="en-US" sz="800" smtClean="0"/>
          </a:p>
          <a:p>
            <a:pPr eaLnBrk="1" hangingPunct="1">
              <a:lnSpc>
                <a:spcPct val="80000"/>
              </a:lnSpc>
            </a:pPr>
            <a:r>
              <a:rPr lang="en-US" sz="800" smtClean="0"/>
              <a:t>Normal Priority Levels are ordered as DEBUG &lt; INFO &lt; WARN &lt; ERROR &lt; FATAL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r>
              <a:rPr lang="en-US" smtClean="0"/>
              <a:t>Loggers follow hierarchical naming rule.</a:t>
            </a:r>
          </a:p>
          <a:p>
            <a:r>
              <a:rPr lang="en-US" smtClean="0"/>
              <a:t>Eg. </a:t>
            </a:r>
            <a:r>
              <a:rPr lang="en-US" b="1" smtClean="0"/>
              <a:t>pack.parent</a:t>
            </a:r>
            <a:r>
              <a:rPr lang="en-US" smtClean="0"/>
              <a:t> is the </a:t>
            </a:r>
            <a:r>
              <a:rPr lang="en-US" b="1" i="1" smtClean="0"/>
              <a:t>Parent</a:t>
            </a:r>
            <a:r>
              <a:rPr lang="en-US" smtClean="0"/>
              <a:t> of the logger named as </a:t>
            </a:r>
            <a:r>
              <a:rPr lang="en-US" b="1" smtClean="0"/>
              <a:t>pack.parent.child</a:t>
            </a:r>
          </a:p>
          <a:p>
            <a:r>
              <a:rPr lang="en-US" smtClean="0"/>
              <a:t>Similarly </a:t>
            </a:r>
            <a:r>
              <a:rPr lang="en-US" b="1" smtClean="0"/>
              <a:t>ancestor </a:t>
            </a:r>
            <a:r>
              <a:rPr lang="en-US" smtClean="0"/>
              <a:t>is the </a:t>
            </a:r>
            <a:r>
              <a:rPr lang="en-US" b="1" i="1" smtClean="0"/>
              <a:t>Parent </a:t>
            </a:r>
            <a:r>
              <a:rPr lang="en-US" smtClean="0"/>
              <a:t>of </a:t>
            </a:r>
            <a:r>
              <a:rPr lang="en-US" b="1" smtClean="0"/>
              <a:t>ancestor.parent </a:t>
            </a:r>
            <a:r>
              <a:rPr lang="en-US" smtClean="0"/>
              <a:t>and</a:t>
            </a:r>
            <a:r>
              <a:rPr lang="en-US" b="1" smtClean="0"/>
              <a:t> </a:t>
            </a:r>
            <a:r>
              <a:rPr lang="en-US" b="1" i="1" smtClean="0"/>
              <a:t>Ancestor</a:t>
            </a:r>
            <a:r>
              <a:rPr lang="en-US" b="1" smtClean="0"/>
              <a:t> </a:t>
            </a:r>
            <a:r>
              <a:rPr lang="en-US" smtClean="0"/>
              <a:t>of</a:t>
            </a:r>
            <a:r>
              <a:rPr lang="en-US" b="1" smtClean="0"/>
              <a:t> ancestor.parent.child</a:t>
            </a:r>
          </a:p>
          <a:p>
            <a:endParaRPr lang="en-US" b="1" smtClean="0"/>
          </a:p>
          <a:p>
            <a:r>
              <a:rPr lang="en-US" smtClean="0"/>
              <a:t>Logger logger=Logger.getLogger(“MyLogger”); </a:t>
            </a:r>
          </a:p>
          <a:p>
            <a:r>
              <a:rPr lang="en-US" smtClean="0"/>
              <a:t>// “MyLogger” can be any name.  If a logger named “MyLogger” exists, the existing instance will be returned. Otherwise, a new instance is created. </a:t>
            </a:r>
          </a:p>
          <a:p>
            <a:endParaRPr lang="en-US" smtClean="0"/>
          </a:p>
          <a:p>
            <a:r>
              <a:rPr lang="en-US" smtClean="0"/>
              <a:t>Each class in Java application can have individual logger or the logger can be shared among different classes. But the best practice is to use Class logger by giving the fully qualified name of the class as an argument. This practice helps developer to organize log outputs in groups by the classes. As the log output bears the name of the generating logger, it makes the identification of origin of a log message easy.</a:t>
            </a:r>
          </a:p>
          <a:p>
            <a:endParaRPr lang="en-US" smtClean="0"/>
          </a:p>
        </p:txBody>
      </p:sp>
      <p:sp>
        <p:nvSpPr>
          <p:cNvPr id="19460" name="Slide Number Placeholder 3"/>
          <p:cNvSpPr>
            <a:spLocks noGrp="1"/>
          </p:cNvSpPr>
          <p:nvPr>
            <p:ph type="sldNum" sz="quarter" idx="5"/>
          </p:nvPr>
        </p:nvSpPr>
        <p:spPr/>
        <p:txBody>
          <a:bodyPr/>
          <a:lstStyle/>
          <a:p>
            <a:pPr>
              <a:defRPr/>
            </a:pPr>
            <a:fld id="{2F488D35-9102-447E-87D2-5C2AE92BB704}" type="slidenum">
              <a:rPr lang="en-US" smtClean="0"/>
              <a:pPr>
                <a:defRPr/>
              </a:pPr>
              <a:t>31</a:t>
            </a:fld>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A2779353-422F-4793-B6AA-9B16B3406547}" type="slidenum">
              <a:rPr lang="en-US" smtClean="0"/>
              <a:pPr>
                <a:defRPr/>
              </a:pPr>
              <a:t>32</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buFontTx/>
              <a:buChar char="•"/>
            </a:pPr>
            <a:r>
              <a:rPr lang="en-US" sz="1000" smtClean="0">
                <a:latin typeface="Arial" pitchFamily="34" charset="0"/>
              </a:rPr>
              <a:t>Whatever level has been set for the logger only log for that level or the levels with higher priority can be logged. The levels which are of lower priority than the set Level will be ignored while logging.</a:t>
            </a:r>
          </a:p>
          <a:p>
            <a:pPr eaLnBrk="1" hangingPunct="1">
              <a:buFontTx/>
              <a:buChar char="•"/>
            </a:pPr>
            <a:r>
              <a:rPr lang="en-US" sz="1000" smtClean="0">
                <a:latin typeface="Arial" pitchFamily="34" charset="0"/>
              </a:rPr>
              <a:t>If the level of a logger is not set, then it will inherit the level of its closest ancestor.</a:t>
            </a:r>
          </a:p>
          <a:p>
            <a:pPr eaLnBrk="1" hangingPunct="1">
              <a:buFontTx/>
              <a:buChar char="•"/>
            </a:pPr>
            <a:r>
              <a:rPr lang="en-US" sz="1000" smtClean="0">
                <a:latin typeface="Arial" pitchFamily="34" charset="0"/>
              </a:rPr>
              <a:t>The inherited level for a given logger dLogger, is the first non-null level starting at dLogger in the logger hierarchy and proceeding towards the root logger.</a:t>
            </a:r>
          </a:p>
          <a:p>
            <a:pPr eaLnBrk="1" hangingPunct="1">
              <a:buFontTx/>
              <a:buChar char="•"/>
            </a:pPr>
            <a:r>
              <a:rPr lang="en-US" sz="1000" smtClean="0">
                <a:latin typeface="Arial" pitchFamily="34" charset="0"/>
              </a:rPr>
              <a:t>The root logger is always instantiated and available, and is assigned the level DEBUG.</a:t>
            </a:r>
          </a:p>
          <a:p>
            <a:pPr eaLnBrk="1" hangingPunct="1"/>
            <a:endParaRPr lang="en-US" sz="1000" smtClean="0">
              <a:latin typeface="Arial" pitchFamily="34" charset="0"/>
            </a:endParaRPr>
          </a:p>
          <a:p>
            <a:pPr eaLnBrk="1" hangingPunct="1"/>
            <a:r>
              <a:rPr lang="en-US" sz="1000" smtClean="0">
                <a:latin typeface="Arial" pitchFamily="34" charset="0"/>
              </a:rPr>
              <a:t>For running any application with log4J, log4j-1.2.15.jar should be included in the classpath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6C3EC00-9E96-4291-BDC0-54332EE9A0BB}" type="slidenum">
              <a:rPr lang="en-US" smtClean="0"/>
              <a:pPr>
                <a:defRPr/>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B3C5B537-B539-488D-90DC-B5ADFD9A877E}" type="slidenum">
              <a:rPr lang="en-US" smtClean="0"/>
              <a:pPr>
                <a:defRPr/>
              </a:pPr>
              <a:t>34</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n-US" smtClean="0"/>
              <a:t>All the classes related to Appender exist in org.apache.log4j package</a:t>
            </a:r>
          </a:p>
          <a:p>
            <a:pPr eaLnBrk="1" hangingPunct="1"/>
            <a:r>
              <a:rPr lang="en-US" smtClean="0"/>
              <a:t>In log4j terminology, an output destination is called an Appender.</a:t>
            </a:r>
          </a:p>
          <a:p>
            <a:pPr eaLnBrk="1" hangingPunct="1"/>
            <a:endParaRPr lang="en-US" smtClean="0"/>
          </a:p>
          <a:p>
            <a:pPr eaLnBrk="1" hangingPunct="1"/>
            <a:r>
              <a:rPr lang="en-US" smtClean="0"/>
              <a:t>Other appenders are:</a:t>
            </a:r>
          </a:p>
          <a:p>
            <a:pPr eaLnBrk="1" hangingPunct="1"/>
            <a:endParaRPr lang="en-US" smtClean="0"/>
          </a:p>
          <a:p>
            <a:pPr eaLnBrk="1" hangingPunct="1">
              <a:buFontTx/>
              <a:buChar char="•"/>
            </a:pPr>
            <a:r>
              <a:rPr lang="en-US" smtClean="0"/>
              <a:t>SocketAppender  - To send log event objects to a remote server, a socket node</a:t>
            </a:r>
          </a:p>
          <a:p>
            <a:pPr eaLnBrk="1" hangingPunct="1">
              <a:buFontTx/>
              <a:buChar char="•"/>
            </a:pPr>
            <a:r>
              <a:rPr lang="en-US" smtClean="0"/>
              <a:t>SMTPAppender – To send an e-mail when a specific logging event occurs, mainly for Errors and Fatal log</a:t>
            </a:r>
          </a:p>
          <a:p>
            <a:pPr eaLnBrk="1" hangingPunct="1">
              <a:buFontTx/>
              <a:buChar char="•"/>
            </a:pPr>
            <a:r>
              <a:rPr lang="en-US" smtClean="0"/>
              <a:t>RollingFileAppender – Extends FileAppender to backup the log files when they reach a size limit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B2B4D0E5-6FC8-42FF-83F5-882AF28FB350}" type="slidenum">
              <a:rPr lang="en-US" smtClean="0"/>
              <a:pPr>
                <a:defRPr/>
              </a:pPr>
              <a:t>35</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z="100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9E997C07-A8F3-411B-A9ED-E1B5B20CA163}" type="slidenum">
              <a:rPr lang="en-US" smtClean="0"/>
              <a:pPr>
                <a:defRPr/>
              </a:pPr>
              <a:t>36</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z="100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4E111027-7271-4EE5-A9B7-2DDAF34F74C7}" type="slidenum">
              <a:rPr lang="en-US" smtClean="0"/>
              <a:pPr>
                <a:defRPr/>
              </a:pPr>
              <a:t>37</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All the classes related to Layout exist in org.apache.log4j package</a:t>
            </a:r>
          </a:p>
          <a:p>
            <a:pPr eaLnBrk="1" hangingPunct="1"/>
            <a:r>
              <a:rPr lang="en-US" dirty="0" smtClean="0"/>
              <a:t>Layout is responsible for formatting the logging request and </a:t>
            </a:r>
            <a:r>
              <a:rPr lang="en-US" dirty="0" err="1" smtClean="0"/>
              <a:t>appender</a:t>
            </a:r>
            <a:r>
              <a:rPr lang="en-US" dirty="0" smtClean="0"/>
              <a:t> sends the formatted output to the destination.</a:t>
            </a:r>
          </a:p>
          <a:p>
            <a:pPr eaLnBrk="1" hangingPunct="1"/>
            <a:endParaRPr lang="en-US" dirty="0" smtClean="0"/>
          </a:p>
          <a:p>
            <a:pPr eaLnBrk="1" hangingPunct="1"/>
            <a:r>
              <a:rPr lang="en-US" dirty="0" err="1" smtClean="0"/>
              <a:t>SimpleLayout</a:t>
            </a:r>
            <a:r>
              <a:rPr lang="en-US" dirty="0" smtClean="0"/>
              <a:t>:</a:t>
            </a:r>
          </a:p>
          <a:p>
            <a:pPr eaLnBrk="1" hangingPunct="1"/>
            <a:r>
              <a:rPr lang="en-US" dirty="0" err="1" smtClean="0"/>
              <a:t>SimpleLayout</a:t>
            </a:r>
            <a:r>
              <a:rPr lang="en-US" dirty="0" smtClean="0"/>
              <a:t> prints the Level then a dash '-' and then log message</a:t>
            </a:r>
          </a:p>
          <a:p>
            <a:pPr eaLnBrk="1" hangingPunct="1"/>
            <a:endParaRPr lang="en-US" dirty="0" smtClean="0"/>
          </a:p>
          <a:p>
            <a:pPr eaLnBrk="1" hangingPunct="1"/>
            <a:r>
              <a:rPr lang="en-US" dirty="0" err="1" smtClean="0"/>
              <a:t>PatternLayout</a:t>
            </a:r>
            <a:r>
              <a:rPr lang="en-US" dirty="0" smtClean="0"/>
              <a:t> : Pattern </a:t>
            </a:r>
            <a:r>
              <a:rPr lang="en-US" dirty="0" err="1" smtClean="0"/>
              <a:t>specifiers</a:t>
            </a:r>
            <a:r>
              <a:rPr lang="en-US" dirty="0" smtClean="0"/>
              <a:t> are given below</a:t>
            </a:r>
          </a:p>
          <a:p>
            <a:pPr eaLnBrk="1" hangingPunct="1"/>
            <a:r>
              <a:rPr lang="en-US" dirty="0" smtClean="0"/>
              <a:t>%c – to output Logger of logging event</a:t>
            </a:r>
          </a:p>
          <a:p>
            <a:pPr eaLnBrk="1" hangingPunct="1"/>
            <a:r>
              <a:rPr lang="en-US" dirty="0" smtClean="0"/>
              <a:t>%C – to output fully qualified class name issuing logging event</a:t>
            </a:r>
          </a:p>
          <a:p>
            <a:pPr eaLnBrk="1" hangingPunct="1"/>
            <a:r>
              <a:rPr lang="en-US" dirty="0" smtClean="0"/>
              <a:t>%d – to output date of logging event</a:t>
            </a:r>
          </a:p>
          <a:p>
            <a:pPr eaLnBrk="1" hangingPunct="1"/>
            <a:r>
              <a:rPr lang="en-US" dirty="0" smtClean="0"/>
              <a:t>%F – to output the file name where the logging request was issued</a:t>
            </a:r>
          </a:p>
          <a:p>
            <a:pPr eaLnBrk="1" hangingPunct="1"/>
            <a:r>
              <a:rPr lang="en-US" dirty="0" smtClean="0"/>
              <a:t>%l – to output the information about the location which has generated the logging event, usually consists of the fully qualified name of the calling method followed by the caller’s source file name and line number within parenthesis</a:t>
            </a:r>
          </a:p>
          <a:p>
            <a:pPr eaLnBrk="1" hangingPunct="1"/>
            <a:r>
              <a:rPr lang="en-US" dirty="0" smtClean="0"/>
              <a:t>%L – to output the line numbers from where logging request has been generated</a:t>
            </a:r>
          </a:p>
          <a:p>
            <a:pPr eaLnBrk="1" hangingPunct="1"/>
            <a:r>
              <a:rPr lang="en-US" dirty="0" smtClean="0"/>
              <a:t>%m – to output the user-defined message given with logging event</a:t>
            </a:r>
          </a:p>
          <a:p>
            <a:pPr eaLnBrk="1" hangingPunct="1"/>
            <a:r>
              <a:rPr lang="en-US" dirty="0" smtClean="0"/>
              <a:t>%M – to output the method name of logging event</a:t>
            </a:r>
            <a:br>
              <a:rPr lang="en-US" dirty="0" smtClean="0"/>
            </a:br>
            <a:r>
              <a:rPr lang="en-US" dirty="0" smtClean="0"/>
              <a:t>%n – to output platform dependent line separator</a:t>
            </a:r>
          </a:p>
          <a:p>
            <a:pPr eaLnBrk="1" hangingPunct="1"/>
            <a:r>
              <a:rPr lang="en-US" dirty="0" smtClean="0"/>
              <a:t>%p – to output priority level of logging event</a:t>
            </a:r>
          </a:p>
          <a:p>
            <a:pPr eaLnBrk="1" hangingPunct="1"/>
            <a:r>
              <a:rPr lang="en-US" dirty="0" smtClean="0"/>
              <a:t>%r – to output the number of milliseconds since program start</a:t>
            </a:r>
          </a:p>
          <a:p>
            <a:pPr eaLnBrk="1" hangingPunct="1"/>
            <a:r>
              <a:rPr lang="en-US" dirty="0" smtClean="0"/>
              <a:t>%% - to output % sign</a:t>
            </a:r>
          </a:p>
          <a:p>
            <a:pPr eaLnBrk="1" hangingPunct="1"/>
            <a:endParaRPr lang="en-US" dirty="0" smtClean="0"/>
          </a:p>
          <a:p>
            <a:pPr eaLnBrk="1" hangingPunct="1"/>
            <a:r>
              <a:rPr lang="en-US" dirty="0" smtClean="0"/>
              <a:t>NOTE: %C, %F, %l, %L, %M will slow down program execution</a:t>
            </a:r>
          </a:p>
          <a:p>
            <a:pPr eaLnBrk="1" hangingPunct="1"/>
            <a:endParaRPr lang="en-US" dirty="0" smtClean="0"/>
          </a:p>
          <a:p>
            <a:pPr eaLnBrk="1" hangingPunct="1"/>
            <a:r>
              <a:rPr lang="en-US" dirty="0" err="1" smtClean="0"/>
              <a:t>HTMLLayout</a:t>
            </a:r>
            <a:r>
              <a:rPr lang="en-US" dirty="0" smtClean="0"/>
              <a:t>:</a:t>
            </a:r>
          </a:p>
          <a:p>
            <a:pPr eaLnBrk="1" hangingPunct="1"/>
            <a:r>
              <a:rPr lang="en-US" dirty="0" err="1" smtClean="0"/>
              <a:t>HTMLLayout</a:t>
            </a:r>
            <a:r>
              <a:rPr lang="en-US" dirty="0" smtClean="0"/>
              <a:t> formats the output as a HTML table</a:t>
            </a:r>
          </a:p>
          <a:p>
            <a:pPr eaLnBrk="1" hangingPunct="1"/>
            <a:endParaRPr lang="en-US" dirty="0" smtClean="0"/>
          </a:p>
          <a:p>
            <a:pPr eaLnBrk="1" hangingPunct="1"/>
            <a:r>
              <a:rPr lang="en-US" dirty="0" err="1" smtClean="0"/>
              <a:t>XMLLayout</a:t>
            </a:r>
            <a:r>
              <a:rPr lang="en-US" dirty="0" smtClean="0"/>
              <a:t>:</a:t>
            </a:r>
          </a:p>
          <a:p>
            <a:pPr eaLnBrk="1" hangingPunct="1"/>
            <a:r>
              <a:rPr lang="en-US" dirty="0" err="1" smtClean="0"/>
              <a:t>XMLLayout</a:t>
            </a:r>
            <a:r>
              <a:rPr lang="en-US" dirty="0" smtClean="0"/>
              <a:t> formats the output as a XML document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r>
              <a:rPr lang="en-US" smtClean="0"/>
              <a:t>To run the code with assertions at command prompt.</a:t>
            </a:r>
          </a:p>
          <a:p>
            <a:r>
              <a:rPr lang="en-US" smtClean="0"/>
              <a:t>	java –ea CheckBalance</a:t>
            </a:r>
          </a:p>
          <a:p>
            <a:endParaRPr lang="en-US" smtClean="0"/>
          </a:p>
          <a:p>
            <a:r>
              <a:rPr lang="en-US" smtClean="0"/>
              <a:t>By default assertions are disabled. –ea is used to enable the assertions at runtime.</a:t>
            </a:r>
          </a:p>
          <a:p>
            <a:r>
              <a:rPr lang="en-US" smtClean="0"/>
              <a:t>If the boolean expression is true the code will run without any error.</a:t>
            </a:r>
          </a:p>
          <a:p>
            <a:r>
              <a:rPr lang="en-US" smtClean="0"/>
              <a:t>Assertions avoid usage of if – else statement for testing which makes it easier to maintain the code.</a:t>
            </a:r>
          </a:p>
          <a:p>
            <a:endParaRPr lang="en-US" smtClean="0"/>
          </a:p>
        </p:txBody>
      </p:sp>
      <p:sp>
        <p:nvSpPr>
          <p:cNvPr id="4" name="Slide Number Placeholder 3"/>
          <p:cNvSpPr>
            <a:spLocks noGrp="1"/>
          </p:cNvSpPr>
          <p:nvPr>
            <p:ph type="sldNum" sz="quarter" idx="5"/>
          </p:nvPr>
        </p:nvSpPr>
        <p:spPr/>
        <p:txBody>
          <a:bodyPr/>
          <a:lstStyle/>
          <a:p>
            <a:pPr>
              <a:defRPr/>
            </a:pPr>
            <a:fld id="{A970554A-14DD-4E95-AD83-3EE9DD033111}" type="slidenum">
              <a:rPr lang="en-US" smtClean="0"/>
              <a:pPr>
                <a:defRPr/>
              </a:pPr>
              <a:t>11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E594D4F-6B04-4BFE-9C5B-AF4D4C670644}" type="slidenum">
              <a:rPr lang="en-US" smtClean="0"/>
              <a:pPr>
                <a:defRPr/>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6D51369C-D655-4848-82E7-725A018695D6}" type="slidenum">
              <a:rPr lang="en-US" smtClean="0">
                <a:cs typeface="Arial" pitchFamily="34" charset="0"/>
              </a:rPr>
              <a:pPr/>
              <a:t>39</a:t>
            </a:fld>
            <a:endParaRPr lang="en-US" smtClean="0">
              <a:cs typeface="Arial" pitchFamily="34" charset="0"/>
            </a:endParaRPr>
          </a:p>
        </p:txBody>
      </p:sp>
      <p:sp>
        <p:nvSpPr>
          <p:cNvPr id="137219" name="Rectangle 2"/>
          <p:cNvSpPr>
            <a:spLocks noGrp="1" noRot="1" noChangeAspect="1" noChangeArrowheads="1" noTextEdit="1"/>
          </p:cNvSpPr>
          <p:nvPr>
            <p:ph type="sldImg"/>
          </p:nvPr>
        </p:nvSpPr>
        <p:spPr>
          <a:xfrm>
            <a:off x="1144588" y="687388"/>
            <a:ext cx="4570412" cy="3427412"/>
          </a:xfrm>
          <a:ln/>
        </p:spPr>
      </p:sp>
      <p:sp>
        <p:nvSpPr>
          <p:cNvPr id="137220" name="Rectangle 3"/>
          <p:cNvSpPr>
            <a:spLocks noGrp="1" noChangeArrowheads="1"/>
          </p:cNvSpPr>
          <p:nvPr>
            <p:ph type="body" idx="1"/>
          </p:nvPr>
        </p:nvSpPr>
        <p:spPr>
          <a:xfrm>
            <a:off x="685800" y="4343400"/>
            <a:ext cx="5486400" cy="4113213"/>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smtClean="0"/>
              <a:t>Example :</a:t>
            </a:r>
          </a:p>
          <a:p>
            <a:r>
              <a:rPr lang="en-GB" altLang="zh-CN" sz="1100" smtClean="0">
                <a:cs typeface="宋体"/>
              </a:rPr>
              <a:t> </a:t>
            </a:r>
            <a:r>
              <a:rPr lang="en-US" altLang="zh-CN" sz="1100" smtClean="0">
                <a:cs typeface="宋体"/>
              </a:rPr>
              <a:t>public class CheckBalance{</a:t>
            </a:r>
          </a:p>
          <a:p>
            <a:r>
              <a:rPr lang="en-US" altLang="zh-CN" sz="1100" smtClean="0">
                <a:cs typeface="宋体"/>
              </a:rPr>
              <a:t>	public static void main(String args[]){</a:t>
            </a:r>
          </a:p>
          <a:p>
            <a:r>
              <a:rPr lang="en-US" altLang="zh-CN" sz="1100" smtClean="0">
                <a:cs typeface="宋体"/>
              </a:rPr>
              <a:t>		int balance=4000;</a:t>
            </a:r>
          </a:p>
          <a:p>
            <a:r>
              <a:rPr lang="en-US" altLang="zh-CN" sz="1100" smtClean="0">
                <a:cs typeface="宋体"/>
              </a:rPr>
              <a:t>		assert(balance&gt;=5000):"balance can not be less than 5000";</a:t>
            </a:r>
          </a:p>
          <a:p>
            <a:r>
              <a:rPr lang="en-US" altLang="zh-CN" sz="1100" smtClean="0">
                <a:cs typeface="宋体"/>
              </a:rPr>
              <a:t>		System.out.println("Method completed");</a:t>
            </a:r>
          </a:p>
          <a:p>
            <a:r>
              <a:rPr lang="en-US" altLang="zh-CN" sz="1100" smtClean="0">
                <a:cs typeface="宋体"/>
              </a:rPr>
              <a:t>	}</a:t>
            </a:r>
          </a:p>
          <a:p>
            <a:r>
              <a:rPr lang="en-US" altLang="zh-CN" sz="1100" smtClean="0">
                <a:cs typeface="宋体"/>
              </a:rPr>
              <a:t>}</a:t>
            </a:r>
          </a:p>
          <a:p>
            <a:endParaRPr lang="en-US" smtClean="0"/>
          </a:p>
          <a:p>
            <a:r>
              <a:rPr lang="en-US" smtClean="0"/>
              <a:t>Here expression1 is  : balance&gt;=5000</a:t>
            </a:r>
          </a:p>
          <a:p>
            <a:r>
              <a:rPr lang="en-US" smtClean="0"/>
              <a:t>Expression2 is : “balance can not be less than 5000” </a:t>
            </a:r>
          </a:p>
          <a:p>
            <a:r>
              <a:rPr lang="en-US" smtClean="0"/>
              <a:t>Result : AssertionError followed by expression2 value ”balance can not be less than 5000” on the stack of error.</a:t>
            </a:r>
          </a:p>
          <a:p>
            <a:endParaRPr lang="en-US" smtClean="0"/>
          </a:p>
        </p:txBody>
      </p:sp>
      <p:sp>
        <p:nvSpPr>
          <p:cNvPr id="4" name="Slide Number Placeholder 3"/>
          <p:cNvSpPr>
            <a:spLocks noGrp="1"/>
          </p:cNvSpPr>
          <p:nvPr>
            <p:ph type="sldNum" sz="quarter" idx="5"/>
          </p:nvPr>
        </p:nvSpPr>
        <p:spPr/>
        <p:txBody>
          <a:bodyPr/>
          <a:lstStyle/>
          <a:p>
            <a:pPr>
              <a:defRPr/>
            </a:pPr>
            <a:fld id="{7344D8F1-15C8-4CAC-8A6A-38A36491D6B3}" type="slidenum">
              <a:rPr lang="en-US" smtClean="0"/>
              <a:pPr>
                <a:defRPr/>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C910E691-A067-42B0-B793-0DE83B32F8C8}" type="slidenum">
              <a:rPr lang="en-US" smtClean="0"/>
              <a:pPr>
                <a:defRPr/>
              </a:pPr>
              <a:t>13</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smtClean="0"/>
              <a:t>Unit Testing: </a:t>
            </a:r>
          </a:p>
          <a:p>
            <a:pPr eaLnBrk="1" hangingPunct="1">
              <a:buFontTx/>
              <a:buChar char="•"/>
            </a:pPr>
            <a:r>
              <a:rPr lang="en-US" smtClean="0"/>
              <a:t>helps in finding errors in the code.</a:t>
            </a:r>
          </a:p>
          <a:p>
            <a:pPr eaLnBrk="1" hangingPunct="1">
              <a:buFontTx/>
              <a:buChar char="•"/>
            </a:pPr>
            <a:r>
              <a:rPr lang="en-US" smtClean="0"/>
              <a:t>helps in writing  better code as it helps in earlier detection of errors.</a:t>
            </a:r>
          </a:p>
          <a:p>
            <a:pPr eaLnBrk="1" hangingPunct="1">
              <a:buFontTx/>
              <a:buChar char="•"/>
            </a:pPr>
            <a:r>
              <a:rPr lang="en-US" smtClean="0"/>
              <a:t>by writing test cases one can have quick check on the required functionality.</a:t>
            </a:r>
          </a:p>
          <a:p>
            <a:pPr eaLnBrk="1" hangingPunct="1">
              <a:buFontTx/>
              <a:buChar char="•"/>
            </a:pPr>
            <a:r>
              <a:rPr lang="en-US" smtClean="0"/>
              <a:t> facilitates the test driven development.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67BBFF4C-56B3-483B-B259-B22B7A127BD3}" type="slidenum">
              <a:rPr lang="en-US" smtClean="0"/>
              <a:pPr>
                <a:defRPr/>
              </a:pPr>
              <a:t>14</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smtClean="0"/>
              <a:t>In Object Oriented Programming, ‘unit’ is a </a:t>
            </a:r>
            <a:r>
              <a:rPr lang="en-US" b="1" smtClean="0"/>
              <a:t>method</a:t>
            </a:r>
            <a:r>
              <a:rPr lang="en-US" smtClean="0"/>
              <a:t> while in Procedural Programming a unit can be a complete </a:t>
            </a:r>
            <a:r>
              <a:rPr lang="en-US" b="1" smtClean="0"/>
              <a:t>program</a:t>
            </a:r>
            <a:r>
              <a:rPr lang="en-US" smtClean="0"/>
              <a:t>, </a:t>
            </a:r>
            <a:r>
              <a:rPr lang="en-US" b="1" smtClean="0"/>
              <a:t>function</a:t>
            </a:r>
            <a:r>
              <a:rPr lang="en-US" smtClean="0"/>
              <a:t> or </a:t>
            </a:r>
            <a:r>
              <a:rPr lang="en-US" b="1" smtClean="0"/>
              <a:t>procedure</a:t>
            </a:r>
            <a:r>
              <a:rPr lang="en-US" smtClean="0"/>
              <a:t>.</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7775D453-00CF-46DC-A229-D24E4D67D129}" type="slidenum">
              <a:rPr lang="en-US" smtClean="0"/>
              <a:pPr>
                <a:defRPr/>
              </a:pPr>
              <a:t>15</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smtClean="0"/>
              <a:t>JUnit was originally developed by </a:t>
            </a:r>
            <a:r>
              <a:rPr lang="en-US" b="1" smtClean="0"/>
              <a:t>Erich Gamma </a:t>
            </a:r>
            <a:r>
              <a:rPr lang="en-US" smtClean="0"/>
              <a:t>and</a:t>
            </a:r>
            <a:r>
              <a:rPr lang="en-US" b="1" smtClean="0"/>
              <a:t> Kent Beck.</a:t>
            </a:r>
          </a:p>
          <a:p>
            <a:pPr eaLnBrk="1" hangingPunct="1"/>
            <a:endParaRPr lang="en-US" b="1" smtClean="0"/>
          </a:p>
          <a:p>
            <a:pPr eaLnBrk="1" hangingPunct="1"/>
            <a:r>
              <a:rPr lang="en-US" smtClean="0"/>
              <a:t>JUnit features:</a:t>
            </a:r>
          </a:p>
          <a:p>
            <a:pPr marL="0" lvl="1" eaLnBrk="1" hangingPunct="1">
              <a:buFontTx/>
              <a:buChar char="•"/>
            </a:pPr>
            <a:r>
              <a:rPr lang="en-US" sz="2800" smtClean="0"/>
              <a:t>Uses assertions to assert expected results of test</a:t>
            </a:r>
          </a:p>
          <a:p>
            <a:pPr marL="0" lvl="1" eaLnBrk="1" hangingPunct="1">
              <a:buFontTx/>
              <a:buChar char="•"/>
            </a:pPr>
            <a:r>
              <a:rPr lang="en-US" sz="2800" smtClean="0"/>
              <a:t>Test Runners are used to run the tests and collect the results </a:t>
            </a:r>
          </a:p>
          <a:p>
            <a:pPr eaLnBrk="1" hangingPunct="1">
              <a:buFontTx/>
              <a:buChar char="•"/>
            </a:pPr>
            <a:r>
              <a:rPr lang="en-US" smtClean="0"/>
              <a:t>Test Fixtures are used to execute common methods for different tests</a:t>
            </a:r>
          </a:p>
          <a:p>
            <a:pPr>
              <a:buFontTx/>
              <a:buChar char="•"/>
            </a:pPr>
            <a:r>
              <a:rPr lang="en-US" smtClean="0"/>
              <a:t>Test Suite is a collection of tests grouped together for execution, whether or not the tests are in the same file</a:t>
            </a:r>
          </a:p>
          <a:p>
            <a:pPr>
              <a:buFontTx/>
              <a:buChar char="•"/>
            </a:pPr>
            <a:endParaRPr lang="en-US" smtClean="0"/>
          </a:p>
          <a:p>
            <a:pPr>
              <a:buFontTx/>
              <a:buChar char="•"/>
            </a:pPr>
            <a:r>
              <a:rPr lang="en-US" smtClean="0"/>
              <a:t>JUnit versions above 4.1 use annotation feature of Java 5 to write tests</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pPr>
              <a:defRPr/>
            </a:pPr>
            <a:fld id="{62DC5210-99B2-4DE6-A1CB-134EBC4936A1}" type="slidenum">
              <a:rPr lang="en-US" smtClean="0"/>
              <a:pPr>
                <a:defRPr/>
              </a:pPr>
              <a:t>16</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B666FAAE-CE87-4A12-9B81-A093029DF957}" type="slidenum">
              <a:rPr lang="en-US" smtClean="0"/>
              <a:pPr>
                <a:defRPr/>
              </a:pPr>
              <a:t>17</a:t>
            </a:fld>
            <a:endParaRPr lang="en-US" smtClean="0"/>
          </a:p>
        </p:txBody>
      </p:sp>
      <p:sp>
        <p:nvSpPr>
          <p:cNvPr id="115715" name="Rectangle 2"/>
          <p:cNvSpPr>
            <a:spLocks noGrp="1" noRot="1" noChangeAspect="1" noChangeArrowheads="1" noTextEdit="1"/>
          </p:cNvSpPr>
          <p:nvPr>
            <p:ph type="sldImg"/>
          </p:nvPr>
        </p:nvSpPr>
        <p:spPr>
          <a:xfrm>
            <a:off x="1144588" y="685800"/>
            <a:ext cx="4573587" cy="3429000"/>
          </a:xfrm>
          <a:ln/>
        </p:spPr>
      </p:sp>
      <p:sp>
        <p:nvSpPr>
          <p:cNvPr id="115716" name="Rectangle 3"/>
          <p:cNvSpPr>
            <a:spLocks noGrp="1" noChangeArrowheads="1"/>
          </p:cNvSpPr>
          <p:nvPr>
            <p:ph type="body" idx="1"/>
          </p:nvPr>
        </p:nvSpPr>
        <p:spPr>
          <a:noFill/>
          <a:ln/>
        </p:spPr>
        <p:txBody>
          <a:bodyPr/>
          <a:lstStyle/>
          <a:p>
            <a:pPr eaLnBrk="1" hangingPunct="1"/>
            <a:r>
              <a:rPr lang="en-US" b="1" smtClean="0"/>
              <a:t>org.junit.Assert</a:t>
            </a:r>
            <a:r>
              <a:rPr lang="en-US" smtClean="0"/>
              <a:t>  is present in junit-4.1.jar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JEE"/>
          <p:cNvPicPr>
            <a:picLocks noChangeAspect="1" noChangeArrowheads="1"/>
          </p:cNvPicPr>
          <p:nvPr userDrawn="1"/>
        </p:nvPicPr>
        <p:blipFill>
          <a:blip r:embed="rId2"/>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latin typeface="Arial" charset="0"/>
              <a:cs typeface="+mn-cs"/>
            </a:endParaRPr>
          </a:p>
        </p:txBody>
      </p:sp>
      <p:sp>
        <p:nvSpPr>
          <p:cNvPr id="6" name="Text Box 7"/>
          <p:cNvSpPr txBox="1">
            <a:spLocks noChangeArrowheads="1"/>
          </p:cNvSpPr>
          <p:nvPr userDrawn="1"/>
        </p:nvSpPr>
        <p:spPr bwMode="auto">
          <a:xfrm>
            <a:off x="533400" y="6583363"/>
            <a:ext cx="2286000" cy="274637"/>
          </a:xfrm>
          <a:prstGeom prst="rect">
            <a:avLst/>
          </a:prstGeom>
          <a:noFill/>
          <a:ln w="12700">
            <a:noFill/>
            <a:miter lim="800000"/>
            <a:headEnd/>
            <a:tailEnd/>
          </a:ln>
          <a:effectLst>
            <a:outerShdw dist="17961" dir="2700000" algn="ctr" rotWithShape="0">
              <a:schemeClr val="tx1"/>
            </a:outerShdw>
          </a:effectLst>
        </p:spPr>
        <p:txBody>
          <a:bodyPr>
            <a:spAutoFit/>
          </a:bodyPr>
          <a:lstStyle/>
          <a:p>
            <a:pPr algn="l">
              <a:defRPr/>
            </a:pPr>
            <a:r>
              <a:rPr lang="en-US" sz="1200" b="0" dirty="0">
                <a:solidFill>
                  <a:srgbClr val="FFFFCC"/>
                </a:solidFill>
                <a:latin typeface="Arial" charset="0"/>
                <a:cs typeface="+mn-cs"/>
              </a:rPr>
              <a:t>ER/CORP/CRS/ED112/003</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sz="1200" b="0" dirty="0">
                <a:solidFill>
                  <a:srgbClr val="FFFFCC"/>
                </a:solidFill>
                <a:latin typeface="Arial" charset="0"/>
                <a:cs typeface="+mn-cs"/>
              </a:rPr>
              <a:t>Ver. No.: 1.0</a:t>
            </a:r>
          </a:p>
        </p:txBody>
      </p:sp>
      <p:sp>
        <p:nvSpPr>
          <p:cNvPr id="8" name="Rectangle 6"/>
          <p:cNvSpPr>
            <a:spLocks noChangeArrowheads="1"/>
          </p:cNvSpPr>
          <p:nvPr userDrawn="1"/>
        </p:nvSpPr>
        <p:spPr bwMode="auto">
          <a:xfrm>
            <a:off x="6072188" y="6540500"/>
            <a:ext cx="2933700" cy="274638"/>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lgn="l">
              <a:buClrTx/>
              <a:buSzTx/>
              <a:buFontTx/>
              <a:buNone/>
              <a:defRPr/>
            </a:pPr>
            <a:r>
              <a:rPr lang="en-US" sz="1200" b="0">
                <a:solidFill>
                  <a:srgbClr val="FFFFCC"/>
                </a:solidFill>
                <a:latin typeface="Arial" charset="0"/>
                <a:cs typeface="+mn-cs"/>
              </a:rPr>
              <a:t>Copyright © 2008, 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latin typeface="Arial" charset="0"/>
              <a:cs typeface="+mn-cs"/>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latin typeface="Arial" charset="0"/>
              <a:cs typeface="+mn-cs"/>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latin typeface="Arial" charset="0"/>
              <a:cs typeface="+mn-cs"/>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latin typeface="Arial" charset="0"/>
                <a:cs typeface="+mn-cs"/>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sz="1600">
                <a:solidFill>
                  <a:srgbClr val="FF9900"/>
                </a:solidFill>
                <a:latin typeface="Arial" charset="0"/>
                <a:cs typeface="+mn-cs"/>
              </a:rPr>
              <a:t>Education and Research</a:t>
            </a:r>
            <a:r>
              <a:rPr lang="en-US" sz="1600">
                <a:solidFill>
                  <a:srgbClr val="66CCFF"/>
                </a:solidFill>
                <a:latin typeface="Arial" charset="0"/>
                <a:cs typeface="+mn-cs"/>
              </a:rPr>
              <a:t> </a:t>
            </a:r>
          </a:p>
          <a:p>
            <a:pPr algn="l" eaLnBrk="1" hangingPunct="1">
              <a:spcBef>
                <a:spcPct val="0"/>
              </a:spcBef>
              <a:buClrTx/>
              <a:buSzTx/>
              <a:buFontTx/>
              <a:buNone/>
              <a:defRPr/>
            </a:pPr>
            <a:r>
              <a:rPr lang="en-US" sz="1200" b="0" i="1">
                <a:solidFill>
                  <a:srgbClr val="FFFF66"/>
                </a:solidFill>
                <a:latin typeface="Arial" charset="0"/>
                <a:cs typeface="+mn-cs"/>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lgn="l" eaLnBrk="1" hangingPunct="1">
              <a:buClrTx/>
              <a:buSzTx/>
              <a:buFontTx/>
              <a:buNone/>
              <a:defRPr/>
            </a:pPr>
            <a:endParaRPr lang="en-US" sz="1800" b="0" i="1">
              <a:latin typeface="Arial" charset="0"/>
              <a:cs typeface="+mn-cs"/>
            </a:endParaRPr>
          </a:p>
        </p:txBody>
      </p:sp>
      <p:sp>
        <p:nvSpPr>
          <p:cNvPr id="441347"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441367" name="Rectangle 23"/>
          <p:cNvSpPr>
            <a:spLocks noGrp="1" noChangeArrowheads="1"/>
          </p:cNvSpPr>
          <p:nvPr>
            <p:ph type="subTitle" idx="1"/>
          </p:nvPr>
        </p:nvSpPr>
        <p:spPr>
          <a:xfrm>
            <a:off x="422275" y="2298700"/>
            <a:ext cx="64008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DD1F48D5-EE2F-4CC2-B89C-46B911DFC11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1270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270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4A36EF1C-5496-4050-8BDD-010A17EE081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6488"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8270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28270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573988F8-731F-41FF-AEDC-B4BB469BD27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6488" cy="9731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8270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282700"/>
            <a:ext cx="40386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3798888"/>
            <a:ext cx="40386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0"/>
          </p:nvPr>
        </p:nvSpPr>
        <p:spPr>
          <a:ln/>
        </p:spPr>
        <p:txBody>
          <a:bodyPr/>
          <a:lstStyle>
            <a:lvl1pPr>
              <a:defRPr/>
            </a:lvl1pPr>
          </a:lstStyle>
          <a:p>
            <a:pPr>
              <a:defRPr/>
            </a:pPr>
            <a:fld id="{716A2569-F83B-4AA8-B554-FCE5FA2F92B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82701"/>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528AAF2F-6C86-458F-9C49-9AB9E65BF8A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4114800" y="6381750"/>
            <a:ext cx="773113" cy="476250"/>
          </a:xfrm>
        </p:spPr>
        <p:txBody>
          <a:bodyPr/>
          <a:lstStyle>
            <a:lvl1pPr>
              <a:defRPr/>
            </a:lvl1pPr>
          </a:lstStyle>
          <a:p>
            <a:pPr>
              <a:defRPr/>
            </a:pPr>
            <a:fld id="{7778614A-433E-4A0E-9123-5B287A06E05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xfrm>
            <a:off x="4114800" y="6381750"/>
            <a:ext cx="773113" cy="476250"/>
          </a:xfrm>
        </p:spPr>
        <p:txBody>
          <a:bodyPr/>
          <a:lstStyle>
            <a:lvl1pPr>
              <a:defRPr/>
            </a:lvl1pPr>
          </a:lstStyle>
          <a:p>
            <a:pPr>
              <a:defRPr/>
            </a:pPr>
            <a:fld id="{9849FEF4-168A-47F2-B4EC-2CE8FAFEBA8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8270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28270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15EA416D-9DE3-4E46-BA41-7C51FB97E7E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A9544516-63AC-4923-B351-D087CDD2AEA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238EE087-2585-441E-AF2D-0D6B3D5A02C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41BFB6D3-53EB-49A3-89C6-88CDD8F181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5C2A6275-7A42-4986-9842-A554BC35291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05C9CFD9-C019-47E4-A666-86CDC77F07D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E&amp;R-Template-inside_header2"/>
          <p:cNvPicPr>
            <a:picLocks noChangeAspect="1" noChangeArrowheads="1"/>
          </p:cNvPicPr>
          <p:nvPr userDrawn="1"/>
        </p:nvPicPr>
        <p:blipFill>
          <a:blip r:embed="rId16"/>
          <a:srcRect l="3703"/>
          <a:stretch>
            <a:fillRect/>
          </a:stretch>
        </p:blipFill>
        <p:spPr bwMode="auto">
          <a:xfrm>
            <a:off x="0" y="0"/>
            <a:ext cx="9144000" cy="1000125"/>
          </a:xfrm>
          <a:prstGeom prst="rect">
            <a:avLst/>
          </a:prstGeom>
          <a:noFill/>
          <a:ln w="9525">
            <a:noFill/>
            <a:miter lim="800000"/>
            <a:headEnd/>
            <a:tailEnd/>
          </a:ln>
        </p:spPr>
      </p:pic>
      <p:sp>
        <p:nvSpPr>
          <p:cNvPr id="440323" name="Rectangle 3"/>
          <p:cNvSpPr>
            <a:spLocks noChangeArrowheads="1"/>
          </p:cNvSpPr>
          <p:nvPr userDrawn="1"/>
        </p:nvSpPr>
        <p:spPr bwMode="auto">
          <a:xfrm>
            <a:off x="7350125" y="-10160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latin typeface="Arial" charset="0"/>
              <a:cs typeface="+mn-cs"/>
            </a:endParaRPr>
          </a:p>
        </p:txBody>
      </p:sp>
      <p:pic>
        <p:nvPicPr>
          <p:cNvPr id="3076" name="Picture 4" descr="E&amp;R-Template-inside_footer2"/>
          <p:cNvPicPr>
            <a:picLocks noChangeAspect="1" noChangeArrowheads="1"/>
          </p:cNvPicPr>
          <p:nvPr userDrawn="1"/>
        </p:nvPicPr>
        <p:blipFill>
          <a:blip r:embed="rId17"/>
          <a:srcRect l="3703"/>
          <a:stretch>
            <a:fillRect/>
          </a:stretch>
        </p:blipFill>
        <p:spPr bwMode="auto">
          <a:xfrm>
            <a:off x="0" y="5943600"/>
            <a:ext cx="9144000" cy="914400"/>
          </a:xfrm>
          <a:prstGeom prst="rect">
            <a:avLst/>
          </a:prstGeom>
          <a:noFill/>
          <a:ln w="9525">
            <a:noFill/>
            <a:miter lim="800000"/>
            <a:headEnd/>
            <a:tailEnd/>
          </a:ln>
        </p:spPr>
      </p:pic>
      <p:sp>
        <p:nvSpPr>
          <p:cNvPr id="440325" name="Rectangle 5"/>
          <p:cNvSpPr>
            <a:spLocks noGrp="1" noChangeArrowheads="1"/>
          </p:cNvSpPr>
          <p:nvPr>
            <p:ph type="title"/>
          </p:nvPr>
        </p:nvSpPr>
        <p:spPr bwMode="auto">
          <a:xfrm>
            <a:off x="304800" y="1270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8" name="Rectangle 6"/>
          <p:cNvSpPr>
            <a:spLocks noGrp="1" noChangeArrowheads="1"/>
          </p:cNvSpPr>
          <p:nvPr>
            <p:ph type="body" idx="1"/>
          </p:nvPr>
        </p:nvSpPr>
        <p:spPr bwMode="auto">
          <a:xfrm>
            <a:off x="304800" y="128270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079" name="Group 8"/>
          <p:cNvGrpSpPr>
            <a:grpSpLocks/>
          </p:cNvGrpSpPr>
          <p:nvPr userDrawn="1"/>
        </p:nvGrpSpPr>
        <p:grpSpPr bwMode="auto">
          <a:xfrm>
            <a:off x="4343400" y="6477000"/>
            <a:ext cx="327025" cy="381000"/>
            <a:chOff x="4181" y="4125"/>
            <a:chExt cx="183" cy="192"/>
          </a:xfrm>
        </p:grpSpPr>
        <p:sp>
          <p:nvSpPr>
            <p:cNvPr id="440329"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latin typeface="Arial" charset="0"/>
                <a:cs typeface="+mn-cs"/>
              </a:endParaRPr>
            </a:p>
          </p:txBody>
        </p:sp>
        <p:sp>
          <p:nvSpPr>
            <p:cNvPr id="440330"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latin typeface="Arial" charset="0"/>
                <a:cs typeface="+mn-cs"/>
              </a:endParaRPr>
            </a:p>
          </p:txBody>
        </p:sp>
        <p:sp>
          <p:nvSpPr>
            <p:cNvPr id="440331"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latin typeface="Arial" charset="0"/>
                <a:cs typeface="+mn-cs"/>
              </a:endParaRPr>
            </a:p>
          </p:txBody>
        </p:sp>
      </p:grpSp>
      <p:sp>
        <p:nvSpPr>
          <p:cNvPr id="11" name="Rectangle 6"/>
          <p:cNvSpPr>
            <a:spLocks noChangeArrowheads="1"/>
          </p:cNvSpPr>
          <p:nvPr userDrawn="1"/>
        </p:nvSpPr>
        <p:spPr bwMode="auto">
          <a:xfrm>
            <a:off x="1143000" y="6429375"/>
            <a:ext cx="2971800" cy="260350"/>
          </a:xfrm>
          <a:prstGeom prst="rect">
            <a:avLst/>
          </a:prstGeom>
          <a:noFill/>
          <a:ln w="12700" algn="ctr">
            <a:noFill/>
            <a:miter lim="800000"/>
            <a:headEnd/>
            <a:tailEnd/>
          </a:ln>
          <a:effectLst/>
        </p:spPr>
        <p:txBody>
          <a:bodyPr lIns="92075" tIns="46038" rIns="92075" bIns="46038">
            <a:spAutoFit/>
          </a:bodyPr>
          <a:lstStyle/>
          <a:p>
            <a:pPr marL="173038" indent="-173038" algn="l">
              <a:buClrTx/>
              <a:buSzTx/>
              <a:buFontTx/>
              <a:buNone/>
              <a:defRPr/>
            </a:pPr>
            <a:r>
              <a:rPr lang="en-US" sz="1100" b="0">
                <a:solidFill>
                  <a:schemeClr val="bg1"/>
                </a:solidFill>
                <a:latin typeface="Arial" charset="0"/>
                <a:cs typeface="+mn-cs"/>
              </a:rPr>
              <a:t>Copyright © 2008, Infosys Technologies Ltd.</a:t>
            </a:r>
          </a:p>
        </p:txBody>
      </p:sp>
      <p:grpSp>
        <p:nvGrpSpPr>
          <p:cNvPr id="3081" name="Group 13"/>
          <p:cNvGrpSpPr>
            <a:grpSpLocks/>
          </p:cNvGrpSpPr>
          <p:nvPr userDrawn="1"/>
        </p:nvGrpSpPr>
        <p:grpSpPr bwMode="auto">
          <a:xfrm>
            <a:off x="352425" y="6472238"/>
            <a:ext cx="773113" cy="309562"/>
            <a:chOff x="2444" y="1518"/>
            <a:chExt cx="1488" cy="550"/>
          </a:xfrm>
        </p:grpSpPr>
        <p:sp>
          <p:nvSpPr>
            <p:cNvPr id="440334"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440335"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440336"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440337"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latin typeface="Arial" charset="0"/>
                <a:cs typeface="+mn-cs"/>
              </a:endParaRPr>
            </a:p>
          </p:txBody>
        </p:sp>
      </p:grpSp>
      <p:pic>
        <p:nvPicPr>
          <p:cNvPr id="3082" name="Picture 18" descr="E&amp;RLOGO [Converted]"/>
          <p:cNvPicPr>
            <a:picLocks noChangeAspect="1" noChangeArrowheads="1"/>
          </p:cNvPicPr>
          <p:nvPr userDrawn="1"/>
        </p:nvPicPr>
        <p:blipFill>
          <a:blip r:embed="rId18"/>
          <a:srcRect/>
          <a:stretch>
            <a:fillRect/>
          </a:stretch>
        </p:blipFill>
        <p:spPr bwMode="auto">
          <a:xfrm>
            <a:off x="7854950" y="88900"/>
            <a:ext cx="727075" cy="785813"/>
          </a:xfrm>
          <a:prstGeom prst="rect">
            <a:avLst/>
          </a:prstGeom>
          <a:noFill/>
          <a:ln w="9525">
            <a:noFill/>
            <a:miter lim="800000"/>
            <a:headEnd/>
            <a:tailEnd/>
          </a:ln>
        </p:spPr>
      </p:pic>
      <p:sp>
        <p:nvSpPr>
          <p:cNvPr id="440327" name="Rectangle 7"/>
          <p:cNvSpPr>
            <a:spLocks noGrp="1" noChangeArrowheads="1"/>
          </p:cNvSpPr>
          <p:nvPr>
            <p:ph type="sldNum" sz="quarter" idx="4"/>
          </p:nvPr>
        </p:nvSpPr>
        <p:spPr bwMode="auto">
          <a:xfrm>
            <a:off x="4114800" y="6400800"/>
            <a:ext cx="762000" cy="4572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eaLnBrk="1" hangingPunct="1">
              <a:spcBef>
                <a:spcPct val="0"/>
              </a:spcBef>
              <a:buClrTx/>
              <a:buSzTx/>
              <a:buFontTx/>
              <a:buNone/>
              <a:defRPr sz="1200">
                <a:solidFill>
                  <a:schemeClr val="bg1"/>
                </a:solidFill>
                <a:latin typeface="Arial" charset="0"/>
                <a:cs typeface="+mn-cs"/>
              </a:defRPr>
            </a:lvl1pPr>
          </a:lstStyle>
          <a:p>
            <a:pPr>
              <a:defRPr/>
            </a:pPr>
            <a:fld id="{D9A2AB1F-DDFA-4418-BDF5-7436D628A84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5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pitchFamily="34" charset="0"/>
        <a:buChar char="–"/>
        <a:defRPr sz="23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ctrTitle"/>
          </p:nvPr>
        </p:nvSpPr>
        <p:spPr/>
        <p:txBody>
          <a:bodyPr/>
          <a:lstStyle/>
          <a:p>
            <a:pPr eaLnBrk="1" hangingPunct="1">
              <a:defRPr/>
            </a:pPr>
            <a:r>
              <a:rPr lang="en-US" dirty="0" err="1" smtClean="0"/>
              <a:t>JUnit</a:t>
            </a:r>
            <a:r>
              <a:rPr lang="en-US" dirty="0" smtClean="0"/>
              <a:t> &amp; Log4J </a:t>
            </a:r>
            <a:endParaRPr lang="en-US" dirty="0" smtClean="0"/>
          </a:p>
        </p:txBody>
      </p:sp>
      <p:sp>
        <p:nvSpPr>
          <p:cNvPr id="4" name="Subtitle 3"/>
          <p:cNvSpPr>
            <a:spLocks noGrp="1"/>
          </p:cNvSpPr>
          <p:nvPr>
            <p:ph type="subTitle" idx="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20514"/>
                                        </p:tgtEl>
                                        <p:attrNameLst>
                                          <p:attrName>style.visibility</p:attrName>
                                        </p:attrNameLst>
                                      </p:cBhvr>
                                      <p:to>
                                        <p:strVal val="visible"/>
                                      </p:to>
                                    </p:set>
                                    <p:anim calcmode="lin" valueType="num">
                                      <p:cBhvr>
                                        <p:cTn id="7" dur="1000" fill="hold"/>
                                        <p:tgtEl>
                                          <p:spTgt spid="320514"/>
                                        </p:tgtEl>
                                        <p:attrNameLst>
                                          <p:attrName>ppt_w</p:attrName>
                                        </p:attrNameLst>
                                      </p:cBhvr>
                                      <p:tavLst>
                                        <p:tav tm="0">
                                          <p:val>
                                            <p:fltVal val="0"/>
                                          </p:val>
                                        </p:tav>
                                        <p:tav tm="100000">
                                          <p:val>
                                            <p:strVal val="#ppt_w"/>
                                          </p:val>
                                        </p:tav>
                                      </p:tavLst>
                                    </p:anim>
                                    <p:anim calcmode="lin" valueType="num">
                                      <p:cBhvr>
                                        <p:cTn id="8" dur="1000" fill="hold"/>
                                        <p:tgtEl>
                                          <p:spTgt spid="320514"/>
                                        </p:tgtEl>
                                        <p:attrNameLst>
                                          <p:attrName>ppt_h</p:attrName>
                                        </p:attrNameLst>
                                      </p:cBhvr>
                                      <p:tavLst>
                                        <p:tav tm="0">
                                          <p:val>
                                            <p:fltVal val="0"/>
                                          </p:val>
                                        </p:tav>
                                        <p:tav tm="100000">
                                          <p:val>
                                            <p:strVal val="#ppt_h"/>
                                          </p:val>
                                        </p:tav>
                                      </p:tavLst>
                                    </p:anim>
                                    <p:anim calcmode="lin" valueType="num">
                                      <p:cBhvr>
                                        <p:cTn id="9" dur="1000" fill="hold"/>
                                        <p:tgtEl>
                                          <p:spTgt spid="3205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05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Assertions(1/3) : Pre-Study for JUnit </a:t>
            </a:r>
            <a:endParaRPr lang="en-US" dirty="0"/>
          </a:p>
        </p:txBody>
      </p:sp>
      <p:sp>
        <p:nvSpPr>
          <p:cNvPr id="50179" name="Content Placeholder 2"/>
          <p:cNvSpPr>
            <a:spLocks noGrp="1"/>
          </p:cNvSpPr>
          <p:nvPr>
            <p:ph idx="1"/>
          </p:nvPr>
        </p:nvSpPr>
        <p:spPr>
          <a:xfrm>
            <a:off x="304800" y="1282700"/>
            <a:ext cx="8628063" cy="4965700"/>
          </a:xfrm>
        </p:spPr>
        <p:txBody>
          <a:bodyPr/>
          <a:lstStyle/>
          <a:p>
            <a:r>
              <a:rPr lang="en-GB" altLang="zh-CN" smtClean="0">
                <a:ea typeface="宋体"/>
                <a:cs typeface="宋体"/>
              </a:rPr>
              <a:t>Assertions allow the developers to test their assumptions about a  part of the code </a:t>
            </a:r>
          </a:p>
          <a:p>
            <a:endParaRPr lang="en-GB" altLang="zh-CN" smtClean="0">
              <a:ea typeface="宋体"/>
              <a:cs typeface="宋体"/>
            </a:endParaRPr>
          </a:p>
          <a:p>
            <a:r>
              <a:rPr lang="en-GB" altLang="zh-CN" smtClean="0">
                <a:ea typeface="宋体"/>
                <a:cs typeface="宋体"/>
              </a:rPr>
              <a:t>Each assert statement contains a boolean expression </a:t>
            </a:r>
          </a:p>
          <a:p>
            <a:pPr lvl="1"/>
            <a:r>
              <a:rPr lang="en-GB" altLang="zh-CN" smtClean="0">
                <a:ea typeface="宋体"/>
                <a:cs typeface="宋体"/>
              </a:rPr>
              <a:t> If false - throws AssertionError</a:t>
            </a:r>
          </a:p>
          <a:p>
            <a:pPr lvl="1"/>
            <a:r>
              <a:rPr lang="en-GB" altLang="zh-CN" smtClean="0">
                <a:ea typeface="宋体"/>
                <a:cs typeface="宋体"/>
              </a:rPr>
              <a:t> If true 	- program continues</a:t>
            </a:r>
          </a:p>
          <a:p>
            <a:pPr>
              <a:buFont typeface="Wingdings" pitchFamily="2" charset="2"/>
              <a:buNone/>
            </a:pPr>
            <a:endParaRPr lang="en-GB" altLang="zh-CN" sz="2000" smtClean="0">
              <a:ea typeface="宋体"/>
              <a:cs typeface="宋体"/>
            </a:endParaRPr>
          </a:p>
          <a:p>
            <a:endParaRPr lang="en-US" smtClean="0"/>
          </a:p>
        </p:txBody>
      </p:sp>
      <p:sp>
        <p:nvSpPr>
          <p:cNvPr id="4" name="Slide Number Placeholder 3"/>
          <p:cNvSpPr>
            <a:spLocks noGrp="1"/>
          </p:cNvSpPr>
          <p:nvPr>
            <p:ph type="sldNum" sz="quarter" idx="10"/>
          </p:nvPr>
        </p:nvSpPr>
        <p:spPr/>
        <p:txBody>
          <a:bodyPr/>
          <a:lstStyle/>
          <a:p>
            <a:pPr>
              <a:defRPr/>
            </a:pPr>
            <a:fld id="{3D79C302-5359-498E-813E-FA84AFFCA362}"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Assertions(2/3) : Pre-Study for JUnit</a:t>
            </a:r>
            <a:endParaRPr lang="en-US" dirty="0"/>
          </a:p>
        </p:txBody>
      </p:sp>
      <p:sp>
        <p:nvSpPr>
          <p:cNvPr id="51203" name="Content Placeholder 2"/>
          <p:cNvSpPr>
            <a:spLocks noGrp="1"/>
          </p:cNvSpPr>
          <p:nvPr>
            <p:ph idx="1"/>
          </p:nvPr>
        </p:nvSpPr>
        <p:spPr>
          <a:xfrm>
            <a:off x="304800" y="1282700"/>
            <a:ext cx="8628063" cy="4965700"/>
          </a:xfrm>
        </p:spPr>
        <p:txBody>
          <a:bodyPr/>
          <a:lstStyle/>
          <a:p>
            <a:r>
              <a:rPr lang="en-GB" altLang="zh-CN" smtClean="0">
                <a:ea typeface="宋体"/>
                <a:cs typeface="宋体"/>
              </a:rPr>
              <a:t>Example:</a:t>
            </a:r>
          </a:p>
          <a:p>
            <a:pPr>
              <a:buFont typeface="Wingdings" pitchFamily="2" charset="2"/>
              <a:buNone/>
            </a:pPr>
            <a:r>
              <a:rPr lang="en-GB" altLang="zh-CN" sz="2000" smtClean="0">
                <a:ea typeface="宋体"/>
                <a:cs typeface="宋体"/>
              </a:rPr>
              <a:t>	</a:t>
            </a:r>
            <a:r>
              <a:rPr lang="en-GB" altLang="zh-CN" smtClean="0">
                <a:ea typeface="宋体"/>
                <a:cs typeface="宋体"/>
              </a:rPr>
              <a:t>public class CheckBalance{</a:t>
            </a:r>
          </a:p>
          <a:p>
            <a:pPr>
              <a:buFont typeface="Wingdings" pitchFamily="2" charset="2"/>
              <a:buNone/>
            </a:pPr>
            <a:r>
              <a:rPr lang="en-GB" altLang="zh-CN" smtClean="0">
                <a:ea typeface="宋体"/>
                <a:cs typeface="宋体"/>
              </a:rPr>
              <a:t>		public static void main(String args[]){</a:t>
            </a:r>
          </a:p>
          <a:p>
            <a:pPr>
              <a:buFont typeface="Wingdings" pitchFamily="2" charset="2"/>
              <a:buNone/>
            </a:pPr>
            <a:r>
              <a:rPr lang="en-GB" altLang="zh-CN" smtClean="0">
                <a:ea typeface="宋体"/>
                <a:cs typeface="宋体"/>
              </a:rPr>
              <a:t>			int balance=4000;</a:t>
            </a:r>
          </a:p>
          <a:p>
            <a:pPr>
              <a:buFont typeface="Wingdings" pitchFamily="2" charset="2"/>
              <a:buNone/>
            </a:pPr>
            <a:r>
              <a:rPr lang="en-GB" altLang="zh-CN" smtClean="0">
                <a:ea typeface="宋体"/>
                <a:cs typeface="宋体"/>
              </a:rPr>
              <a:t>			assert(balance&gt;=5000);</a:t>
            </a:r>
          </a:p>
          <a:p>
            <a:pPr>
              <a:buFont typeface="Wingdings" pitchFamily="2" charset="2"/>
              <a:buNone/>
            </a:pPr>
            <a:r>
              <a:rPr lang="en-GB" altLang="zh-CN" smtClean="0">
                <a:ea typeface="宋体"/>
                <a:cs typeface="宋体"/>
              </a:rPr>
              <a:t>			System.out.println("Method completed");</a:t>
            </a:r>
          </a:p>
          <a:p>
            <a:pPr>
              <a:buFont typeface="Wingdings" pitchFamily="2" charset="2"/>
              <a:buNone/>
            </a:pPr>
            <a:r>
              <a:rPr lang="en-GB" altLang="zh-CN" smtClean="0">
                <a:ea typeface="宋体"/>
                <a:cs typeface="宋体"/>
              </a:rPr>
              <a:t>		}</a:t>
            </a:r>
          </a:p>
          <a:p>
            <a:pPr>
              <a:buFont typeface="Wingdings" pitchFamily="2" charset="2"/>
              <a:buNone/>
            </a:pPr>
            <a:r>
              <a:rPr lang="en-GB" altLang="zh-CN" smtClean="0">
                <a:ea typeface="宋体"/>
                <a:cs typeface="宋体"/>
              </a:rPr>
              <a:t>	}</a:t>
            </a:r>
          </a:p>
          <a:p>
            <a:endParaRPr lang="en-US" smtClean="0"/>
          </a:p>
        </p:txBody>
      </p:sp>
      <p:sp>
        <p:nvSpPr>
          <p:cNvPr id="4" name="Slide Number Placeholder 3"/>
          <p:cNvSpPr>
            <a:spLocks noGrp="1"/>
          </p:cNvSpPr>
          <p:nvPr>
            <p:ph type="sldNum" sz="quarter" idx="10"/>
          </p:nvPr>
        </p:nvSpPr>
        <p:spPr/>
        <p:txBody>
          <a:bodyPr/>
          <a:lstStyle/>
          <a:p>
            <a:pPr>
              <a:defRPr/>
            </a:pPr>
            <a:fld id="{179A322E-7831-41D1-978C-E8DDAA665EC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Assertions(3/3) : Pre-Study for JUnit</a:t>
            </a:r>
            <a:endParaRPr lang="en-US" dirty="0"/>
          </a:p>
        </p:txBody>
      </p:sp>
      <p:sp>
        <p:nvSpPr>
          <p:cNvPr id="2052" name="Content Placeholder 2"/>
          <p:cNvSpPr>
            <a:spLocks noGrp="1"/>
          </p:cNvSpPr>
          <p:nvPr>
            <p:ph idx="1"/>
          </p:nvPr>
        </p:nvSpPr>
        <p:spPr>
          <a:xfrm>
            <a:off x="304800" y="1282700"/>
            <a:ext cx="8458200" cy="4881563"/>
          </a:xfrm>
        </p:spPr>
        <p:txBody>
          <a:bodyPr/>
          <a:lstStyle/>
          <a:p>
            <a:r>
              <a:rPr lang="en-US" smtClean="0"/>
              <a:t>There are two different ways of using assertions :</a:t>
            </a:r>
          </a:p>
          <a:p>
            <a:pPr lvl="1">
              <a:buFont typeface="Wingdings" pitchFamily="2" charset="2"/>
              <a:buChar char="Ø"/>
            </a:pPr>
            <a:r>
              <a:rPr lang="en-US" smtClean="0"/>
              <a:t> assert(expression1) </a:t>
            </a:r>
          </a:p>
          <a:p>
            <a:pPr lvl="1">
              <a:buFont typeface="Wingdings" pitchFamily="2" charset="2"/>
              <a:buChar char="Ø"/>
            </a:pPr>
            <a:r>
              <a:rPr lang="en-US" smtClean="0"/>
              <a:t> assert(expression1) : expression2</a:t>
            </a:r>
          </a:p>
          <a:p>
            <a:r>
              <a:rPr lang="en-US" smtClean="0"/>
              <a:t> expression1 must be a boolean expression which results in either true or false.</a:t>
            </a:r>
          </a:p>
          <a:p>
            <a:r>
              <a:rPr lang="en-US" smtClean="0"/>
              <a:t> expression2 can be any Java expression that  evaluates to some value.</a:t>
            </a:r>
          </a:p>
          <a:p>
            <a:r>
              <a:rPr lang="en-US" smtClean="0"/>
              <a:t> expression2 is basically used for debugging purpose</a:t>
            </a:r>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81D64D96-297B-40D2-98F9-6A5D0897D8CE}"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65795C6-C0CD-48BB-8B74-4C8B71889B66}" type="slidenum">
              <a:rPr lang="en-US"/>
              <a:pPr>
                <a:defRPr/>
              </a:pPr>
              <a:t>13</a:t>
            </a:fld>
            <a:endParaRPr lang="en-US"/>
          </a:p>
        </p:txBody>
      </p:sp>
      <p:sp>
        <p:nvSpPr>
          <p:cNvPr id="52227" name="Content Placeholder 4"/>
          <p:cNvSpPr>
            <a:spLocks noGrp="1"/>
          </p:cNvSpPr>
          <p:nvPr>
            <p:ph idx="1"/>
          </p:nvPr>
        </p:nvSpPr>
        <p:spPr/>
        <p:txBody>
          <a:bodyPr/>
          <a:lstStyle/>
          <a:p>
            <a:r>
              <a:rPr lang="en-US" smtClean="0"/>
              <a:t> Scenario : Assume that you have an account in a bank and you can withdraw money only if  min. balance  of  5000 Rupees is maintained. The application developed for withdraw module does not check the above condition. What will be the consequences if you try to withdraw money when the current balance is 5000 Rupees?</a:t>
            </a:r>
          </a:p>
          <a:p>
            <a:r>
              <a:rPr lang="en-US" smtClean="0"/>
              <a:t>Consequence: Amount will be </a:t>
            </a:r>
            <a:r>
              <a:rPr lang="en-US" b="1" smtClean="0"/>
              <a:t>withdrawn</a:t>
            </a:r>
            <a:r>
              <a:rPr lang="en-US" smtClean="0"/>
              <a:t> but account will be </a:t>
            </a:r>
            <a:r>
              <a:rPr lang="en-US" b="1" smtClean="0"/>
              <a:t>overdrawn</a:t>
            </a:r>
            <a:r>
              <a:rPr lang="en-US" smtClean="0"/>
              <a:t>. This indicates the importance of Unit Testing in development</a:t>
            </a:r>
          </a:p>
          <a:p>
            <a:endParaRPr lang="en-US" smtClean="0"/>
          </a:p>
        </p:txBody>
      </p:sp>
      <p:sp>
        <p:nvSpPr>
          <p:cNvPr id="6" name="Title 5"/>
          <p:cNvSpPr>
            <a:spLocks noGrp="1"/>
          </p:cNvSpPr>
          <p:nvPr>
            <p:ph type="title"/>
          </p:nvPr>
        </p:nvSpPr>
        <p:spPr/>
        <p:txBody>
          <a:bodyPr/>
          <a:lstStyle/>
          <a:p>
            <a:pPr>
              <a:defRPr/>
            </a:pPr>
            <a:r>
              <a:rPr lang="en-US" dirty="0" smtClean="0"/>
              <a:t>Why Unit Testing is required?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02B3D9-D62C-44E9-8F62-C26D21FDF38C}" type="slidenum">
              <a:rPr lang="en-US"/>
              <a:pPr>
                <a:defRPr/>
              </a:pPr>
              <a:t>14</a:t>
            </a:fld>
            <a:endParaRPr lang="en-US"/>
          </a:p>
        </p:txBody>
      </p:sp>
      <p:sp>
        <p:nvSpPr>
          <p:cNvPr id="1173506" name="Rectangle 2"/>
          <p:cNvSpPr>
            <a:spLocks noGrp="1" noChangeArrowheads="1"/>
          </p:cNvSpPr>
          <p:nvPr>
            <p:ph type="title"/>
          </p:nvPr>
        </p:nvSpPr>
        <p:spPr>
          <a:xfrm>
            <a:off x="457200" y="0"/>
            <a:ext cx="8686800" cy="914400"/>
          </a:xfrm>
        </p:spPr>
        <p:txBody>
          <a:bodyPr/>
          <a:lstStyle/>
          <a:p>
            <a:pPr eaLnBrk="1" hangingPunct="1">
              <a:defRPr/>
            </a:pPr>
            <a:r>
              <a:rPr lang="en-US" dirty="0" smtClean="0"/>
              <a:t>What is Unit Testing?</a:t>
            </a:r>
          </a:p>
        </p:txBody>
      </p:sp>
      <p:sp>
        <p:nvSpPr>
          <p:cNvPr id="53252" name="Rectangle 3"/>
          <p:cNvSpPr>
            <a:spLocks noGrp="1" noChangeArrowheads="1"/>
          </p:cNvSpPr>
          <p:nvPr>
            <p:ph type="body" idx="1"/>
          </p:nvPr>
        </p:nvSpPr>
        <p:spPr>
          <a:xfrm>
            <a:off x="228600" y="1066800"/>
            <a:ext cx="8610600" cy="5257800"/>
          </a:xfrm>
        </p:spPr>
        <p:txBody>
          <a:bodyPr/>
          <a:lstStyle/>
          <a:p>
            <a:r>
              <a:rPr lang="en-US" smtClean="0"/>
              <a:t>Unit is the smallest  testable  part of an application </a:t>
            </a:r>
          </a:p>
          <a:p>
            <a:pPr>
              <a:buFont typeface="Wingdings" pitchFamily="2" charset="2"/>
              <a:buNone/>
            </a:pPr>
            <a:r>
              <a:rPr lang="en-US" smtClean="0"/>
              <a:t>         </a:t>
            </a:r>
          </a:p>
          <a:p>
            <a:r>
              <a:rPr lang="en-US" smtClean="0"/>
              <a:t>Unit Testing is a development process in which units  are individually tested for functional requirements</a:t>
            </a:r>
          </a:p>
          <a:p>
            <a:pPr>
              <a:buFont typeface="Wingdings" pitchFamily="2" charset="2"/>
              <a:buNone/>
            </a:pPr>
            <a:endParaRPr lang="en-US" smtClean="0"/>
          </a:p>
          <a:p>
            <a:r>
              <a:rPr lang="en-US" smtClean="0"/>
              <a:t>One of the Unit Testing frameworks used in Java is JUnit</a:t>
            </a:r>
          </a:p>
          <a:p>
            <a:pPr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4948E6-7119-475E-99BE-2EB9093D3E76}" type="slidenum">
              <a:rPr lang="en-US"/>
              <a:pPr>
                <a:defRPr/>
              </a:pPr>
              <a:t>15</a:t>
            </a:fld>
            <a:endParaRPr lang="en-US"/>
          </a:p>
        </p:txBody>
      </p:sp>
      <p:sp>
        <p:nvSpPr>
          <p:cNvPr id="54275" name="Content Placeholder 4"/>
          <p:cNvSpPr>
            <a:spLocks noGrp="1"/>
          </p:cNvSpPr>
          <p:nvPr>
            <p:ph idx="1"/>
          </p:nvPr>
        </p:nvSpPr>
        <p:spPr/>
        <p:txBody>
          <a:bodyPr/>
          <a:lstStyle/>
          <a:p>
            <a:r>
              <a:rPr lang="en-US" smtClean="0"/>
              <a:t>It is an open source framework designed for developers to write and execute tests in Java</a:t>
            </a:r>
          </a:p>
          <a:p>
            <a:endParaRPr lang="en-US" smtClean="0"/>
          </a:p>
          <a:p>
            <a:r>
              <a:rPr lang="en-US" smtClean="0"/>
              <a:t>Features:</a:t>
            </a:r>
          </a:p>
          <a:p>
            <a:pPr lvl="1"/>
            <a:r>
              <a:rPr lang="en-US" smtClean="0"/>
              <a:t>Uses Assertions</a:t>
            </a:r>
          </a:p>
          <a:p>
            <a:pPr lvl="1"/>
            <a:r>
              <a:rPr lang="en-US" smtClean="0"/>
              <a:t>Test Runners to run tests </a:t>
            </a:r>
          </a:p>
          <a:p>
            <a:pPr lvl="1"/>
            <a:r>
              <a:rPr lang="en-US" smtClean="0"/>
              <a:t>Test Fixtures to share common test data </a:t>
            </a:r>
          </a:p>
          <a:p>
            <a:pPr lvl="1"/>
            <a:r>
              <a:rPr lang="en-US" smtClean="0"/>
              <a:t>Test Suite to group tests together</a:t>
            </a:r>
          </a:p>
          <a:p>
            <a:pPr lvl="1"/>
            <a:endParaRPr lang="en-US" smtClean="0"/>
          </a:p>
        </p:txBody>
      </p:sp>
      <p:sp>
        <p:nvSpPr>
          <p:cNvPr id="6" name="Title 5"/>
          <p:cNvSpPr>
            <a:spLocks noGrp="1"/>
          </p:cNvSpPr>
          <p:nvPr>
            <p:ph type="title"/>
          </p:nvPr>
        </p:nvSpPr>
        <p:spPr>
          <a:xfrm>
            <a:off x="381000" y="0"/>
            <a:ext cx="7456488" cy="973138"/>
          </a:xfrm>
        </p:spPr>
        <p:txBody>
          <a:bodyPr/>
          <a:lstStyle/>
          <a:p>
            <a:pPr>
              <a:defRPr/>
            </a:pPr>
            <a:r>
              <a:rPr lang="en-US" dirty="0" smtClean="0"/>
              <a:t>What is </a:t>
            </a:r>
            <a:r>
              <a:rPr lang="en-US" dirty="0" err="1" smtClean="0"/>
              <a:t>JUnit</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70A72D9-2CB7-4488-9B20-0C2FB88380B8}" type="slidenum">
              <a:rPr lang="en-US"/>
              <a:pPr>
                <a:defRPr/>
              </a:pPr>
              <a:t>16</a:t>
            </a:fld>
            <a:endParaRPr lang="en-US"/>
          </a:p>
        </p:txBody>
      </p:sp>
      <p:sp>
        <p:nvSpPr>
          <p:cNvPr id="442370" name="Rectangle 2"/>
          <p:cNvSpPr>
            <a:spLocks noGrp="1" noChangeArrowheads="1"/>
          </p:cNvSpPr>
          <p:nvPr>
            <p:ph type="title"/>
          </p:nvPr>
        </p:nvSpPr>
        <p:spPr>
          <a:xfrm>
            <a:off x="457200" y="0"/>
            <a:ext cx="8686800" cy="979488"/>
          </a:xfrm>
        </p:spPr>
        <p:txBody>
          <a:bodyPr/>
          <a:lstStyle/>
          <a:p>
            <a:pPr eaLnBrk="1" hangingPunct="1">
              <a:defRPr/>
            </a:pPr>
            <a:r>
              <a:rPr lang="en-US" dirty="0" smtClean="0"/>
              <a:t>Why </a:t>
            </a:r>
            <a:r>
              <a:rPr lang="en-US" dirty="0" err="1" smtClean="0"/>
              <a:t>JUnit</a:t>
            </a:r>
            <a:r>
              <a:rPr lang="en-US" dirty="0" smtClean="0"/>
              <a:t> ?</a:t>
            </a:r>
          </a:p>
        </p:txBody>
      </p:sp>
      <p:sp>
        <p:nvSpPr>
          <p:cNvPr id="55300" name="Rectangle 3"/>
          <p:cNvSpPr>
            <a:spLocks noGrp="1" noChangeArrowheads="1"/>
          </p:cNvSpPr>
          <p:nvPr>
            <p:ph type="body" idx="1"/>
          </p:nvPr>
        </p:nvSpPr>
        <p:spPr>
          <a:xfrm>
            <a:off x="228600" y="1219200"/>
            <a:ext cx="8610600" cy="4868863"/>
          </a:xfrm>
        </p:spPr>
        <p:txBody>
          <a:bodyPr/>
          <a:lstStyle/>
          <a:p>
            <a:pPr eaLnBrk="1" hangingPunct="1"/>
            <a:r>
              <a:rPr lang="en-US" smtClean="0"/>
              <a:t>Using  Junit</a:t>
            </a:r>
          </a:p>
          <a:p>
            <a:pPr eaLnBrk="1" hangingPunct="1">
              <a:buFont typeface="Wingdings" pitchFamily="2" charset="2"/>
              <a:buNone/>
            </a:pPr>
            <a:endParaRPr lang="en-US" smtClean="0"/>
          </a:p>
          <a:p>
            <a:pPr lvl="1" eaLnBrk="1" hangingPunct="1"/>
            <a:r>
              <a:rPr lang="en-US" smtClean="0"/>
              <a:t>Writing and running tests becomes easier</a:t>
            </a:r>
          </a:p>
          <a:p>
            <a:pPr lvl="1" eaLnBrk="1" hangingPunct="1"/>
            <a:endParaRPr lang="en-US" smtClean="0"/>
          </a:p>
          <a:p>
            <a:pPr lvl="1" eaLnBrk="1" hangingPunct="1"/>
            <a:r>
              <a:rPr lang="en-US" smtClean="0"/>
              <a:t>Several tests can be executed together</a:t>
            </a:r>
          </a:p>
          <a:p>
            <a:pPr lvl="1" eaLnBrk="1" hangingPunct="1"/>
            <a:endParaRPr lang="en-US" smtClean="0"/>
          </a:p>
          <a:p>
            <a:pPr lvl="1" eaLnBrk="1" hangingPunct="1"/>
            <a:r>
              <a:rPr lang="en-US" smtClean="0"/>
              <a:t>Quality and correctness of the code can be increased</a:t>
            </a:r>
          </a:p>
          <a:p>
            <a:pPr lvl="1" eaLnBrk="1" hangingPunct="1"/>
            <a:endParaRPr lang="en-US" smtClean="0"/>
          </a:p>
          <a:p>
            <a:pPr lvl="1" eaLnBrk="1" hangingPunct="1"/>
            <a:r>
              <a:rPr lang="en-US" smtClean="0"/>
              <a:t>Reusability can be achieved  i.e. existing tests can be used to write new tests</a:t>
            </a:r>
          </a:p>
          <a:p>
            <a:pPr lvl="1" eaLnBrk="1" hangingPunct="1"/>
            <a:endParaRPr lang="en-US" sz="2800" smtClean="0"/>
          </a:p>
          <a:p>
            <a:pPr lvl="1" eaLnBrk="1" hangingPunct="1"/>
            <a:endParaRPr lang="en-US" sz="2800" smtClean="0"/>
          </a:p>
          <a:p>
            <a:pPr lvl="1" eaLnBrk="1" hangingPunct="1"/>
            <a:endParaRPr lang="en-US" sz="2800" smtClean="0"/>
          </a:p>
          <a:p>
            <a:pPr eaLnBrk="1" hangingPunct="1">
              <a:buFont typeface="Wingdings" pitchFamily="2" charset="2"/>
              <a:buNone/>
            </a:pPr>
            <a:endParaRPr lang="en-US" smtClean="0"/>
          </a:p>
          <a:p>
            <a:pPr eaLnBrk="1" hangingPunct="1"/>
            <a:endParaRPr lang="en-US" smtClean="0"/>
          </a:p>
          <a:p>
            <a:pPr eaLnBrk="1" hangingPunct="1">
              <a:buFont typeface="Wingdings" pitchFamily="2" charset="2"/>
              <a:buNone/>
            </a:pPr>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84AACB-BE26-4530-8BFB-1370E142C427}" type="slidenum">
              <a:rPr lang="en-US"/>
              <a:pPr>
                <a:defRPr/>
              </a:pPr>
              <a:t>17</a:t>
            </a:fld>
            <a:endParaRPr lang="en-US"/>
          </a:p>
        </p:txBody>
      </p:sp>
      <p:sp>
        <p:nvSpPr>
          <p:cNvPr id="5" name="Title 4"/>
          <p:cNvSpPr>
            <a:spLocks noGrp="1"/>
          </p:cNvSpPr>
          <p:nvPr>
            <p:ph type="title"/>
          </p:nvPr>
        </p:nvSpPr>
        <p:spPr/>
        <p:txBody>
          <a:bodyPr/>
          <a:lstStyle/>
          <a:p>
            <a:pPr>
              <a:defRPr/>
            </a:pPr>
            <a:r>
              <a:rPr lang="en-US" dirty="0" smtClean="0"/>
              <a:t>Assertions in </a:t>
            </a:r>
            <a:r>
              <a:rPr lang="en-US" dirty="0" err="1" smtClean="0"/>
              <a:t>JUnit</a:t>
            </a:r>
            <a:r>
              <a:rPr lang="en-US" dirty="0" smtClean="0"/>
              <a:t> (1/2)</a:t>
            </a:r>
            <a:endParaRPr lang="en-US" dirty="0"/>
          </a:p>
        </p:txBody>
      </p:sp>
      <p:sp>
        <p:nvSpPr>
          <p:cNvPr id="56324" name="Content Placeholder 5"/>
          <p:cNvSpPr>
            <a:spLocks noGrp="1"/>
          </p:cNvSpPr>
          <p:nvPr>
            <p:ph idx="1"/>
          </p:nvPr>
        </p:nvSpPr>
        <p:spPr>
          <a:xfrm>
            <a:off x="304800" y="1143000"/>
            <a:ext cx="8229600" cy="5041900"/>
          </a:xfrm>
        </p:spPr>
        <p:txBody>
          <a:bodyPr/>
          <a:lstStyle/>
          <a:p>
            <a:r>
              <a:rPr lang="en-US" smtClean="0"/>
              <a:t>The following  methods are defined in </a:t>
            </a:r>
            <a:r>
              <a:rPr lang="en-US" b="1" smtClean="0"/>
              <a:t>org.junit.Assert</a:t>
            </a:r>
            <a:r>
              <a:rPr lang="en-US" smtClean="0"/>
              <a:t>  class  by JUnit framework :</a:t>
            </a:r>
          </a:p>
          <a:p>
            <a:pPr lvl="1">
              <a:buFont typeface="Wingdings" pitchFamily="2" charset="2"/>
              <a:buChar char="Ø"/>
            </a:pPr>
            <a:r>
              <a:rPr lang="en-US" smtClean="0"/>
              <a:t> </a:t>
            </a:r>
            <a:r>
              <a:rPr lang="en-US" b="1" smtClean="0"/>
              <a:t>assertEquals</a:t>
            </a:r>
            <a:r>
              <a:rPr lang="en-US" smtClean="0"/>
              <a:t>(expected, actual) : Fails if expected is not equal to actual</a:t>
            </a:r>
          </a:p>
          <a:p>
            <a:pPr lvl="1">
              <a:buFont typeface="Wingdings" pitchFamily="2" charset="2"/>
              <a:buChar char="Ø"/>
            </a:pPr>
            <a:r>
              <a:rPr lang="en-GB" altLang="zh-CN" b="1" smtClean="0">
                <a:ea typeface="宋体"/>
                <a:cs typeface="宋体"/>
              </a:rPr>
              <a:t>assertEquals</a:t>
            </a:r>
            <a:r>
              <a:rPr lang="en-GB" altLang="zh-CN" smtClean="0">
                <a:ea typeface="宋体"/>
                <a:cs typeface="宋体"/>
              </a:rPr>
              <a:t>(expected, actual, delta) </a:t>
            </a:r>
          </a:p>
          <a:p>
            <a:pPr lvl="1">
              <a:buFont typeface="Wingdings" pitchFamily="2" charset="2"/>
              <a:buNone/>
            </a:pPr>
            <a:r>
              <a:rPr lang="en-US" smtClean="0"/>
              <a:t>    delta - the maximum allowed difference between expected and actual</a:t>
            </a:r>
          </a:p>
          <a:p>
            <a:pPr lvl="1">
              <a:buFont typeface="Wingdings" pitchFamily="2" charset="2"/>
              <a:buChar char="Ø"/>
            </a:pPr>
            <a:r>
              <a:rPr lang="en-US" b="1" smtClean="0"/>
              <a:t> assertNotNul</a:t>
            </a:r>
            <a:r>
              <a:rPr lang="en-US" smtClean="0"/>
              <a:t>l(String message,Object object) : If the object is null, AssertionError is thrown with the given message</a:t>
            </a:r>
          </a:p>
          <a:p>
            <a:pPr lvl="1">
              <a:buFont typeface="Wingdings" pitchFamily="2" charset="2"/>
              <a:buChar char="Ø"/>
            </a:pPr>
            <a:r>
              <a:rPr lang="en-US" b="1" smtClean="0"/>
              <a:t>assertNull</a:t>
            </a:r>
            <a:r>
              <a:rPr lang="en-US" smtClean="0"/>
              <a:t>(object) : If the object is not null, AssertionError is thrown</a:t>
            </a:r>
          </a:p>
          <a:p>
            <a:pPr lvl="1">
              <a:buFont typeface="Wingdings" pitchFamily="2" charset="2"/>
              <a:buNone/>
            </a:pPr>
            <a:endParaRPr lang="en-US" smtClean="0"/>
          </a:p>
          <a:p>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D50D6D0-4E22-4FAF-84B6-0AA22F65BF56}" type="slidenum">
              <a:rPr lang="en-US"/>
              <a:pPr>
                <a:defRPr/>
              </a:pPr>
              <a:t>18</a:t>
            </a:fld>
            <a:endParaRPr lang="en-US"/>
          </a:p>
        </p:txBody>
      </p:sp>
      <p:sp>
        <p:nvSpPr>
          <p:cNvPr id="10" name="Title 4"/>
          <p:cNvSpPr>
            <a:spLocks noGrp="1"/>
          </p:cNvSpPr>
          <p:nvPr>
            <p:ph type="title"/>
          </p:nvPr>
        </p:nvSpPr>
        <p:spPr/>
        <p:txBody>
          <a:bodyPr/>
          <a:lstStyle/>
          <a:p>
            <a:pPr>
              <a:defRPr/>
            </a:pPr>
            <a:r>
              <a:rPr lang="en-US" dirty="0" smtClean="0"/>
              <a:t>Assertions in </a:t>
            </a:r>
            <a:r>
              <a:rPr lang="en-US" dirty="0" err="1" smtClean="0"/>
              <a:t>JUnit</a:t>
            </a:r>
            <a:r>
              <a:rPr lang="en-US" dirty="0" smtClean="0"/>
              <a:t> (2/2)</a:t>
            </a:r>
            <a:endParaRPr lang="en-US" dirty="0"/>
          </a:p>
        </p:txBody>
      </p:sp>
      <p:sp>
        <p:nvSpPr>
          <p:cNvPr id="57348" name="Title 4"/>
          <p:cNvSpPr>
            <a:spLocks noGrp="1"/>
          </p:cNvSpPr>
          <p:nvPr>
            <p:ph idx="1"/>
          </p:nvPr>
        </p:nvSpPr>
        <p:spPr/>
        <p:txBody>
          <a:bodyPr/>
          <a:lstStyle/>
          <a:p>
            <a:r>
              <a:rPr lang="en-US" b="1" smtClean="0"/>
              <a:t>assertFalse</a:t>
            </a:r>
            <a:r>
              <a:rPr lang="en-US" smtClean="0"/>
              <a:t>(boolean condition) : Fails if the condition is true.</a:t>
            </a:r>
          </a:p>
          <a:p>
            <a:r>
              <a:rPr lang="en-US" b="1" smtClean="0"/>
              <a:t>assertTrue</a:t>
            </a:r>
            <a:r>
              <a:rPr lang="en-US" smtClean="0"/>
              <a:t>(boolean condition) : Fails if the condition is false.</a:t>
            </a:r>
          </a:p>
          <a:p>
            <a:r>
              <a:rPr lang="en-US" b="1" smtClean="0"/>
              <a:t>assertNotSame</a:t>
            </a:r>
            <a:r>
              <a:rPr lang="en-US" smtClean="0"/>
              <a:t>(Object object1, Object object2): Fails if  both the references are pointing to the same object.</a:t>
            </a:r>
          </a:p>
          <a:p>
            <a:r>
              <a:rPr lang="en-US" b="1" smtClean="0"/>
              <a:t>assertSame</a:t>
            </a:r>
            <a:r>
              <a:rPr lang="en-US" smtClean="0"/>
              <a:t>(Object object1, Object object2) : Fails if  both the references are not pointing to the same object.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BD5740C-403F-46E8-9714-29385EC9CCA3}" type="slidenum">
              <a:rPr lang="en-US"/>
              <a:pPr>
                <a:defRPr/>
              </a:pPr>
              <a:t>19</a:t>
            </a:fld>
            <a:endParaRPr lang="en-US"/>
          </a:p>
        </p:txBody>
      </p:sp>
      <p:sp>
        <p:nvSpPr>
          <p:cNvPr id="58371" name="Content Placeholder 5"/>
          <p:cNvSpPr>
            <a:spLocks noGrp="1"/>
          </p:cNvSpPr>
          <p:nvPr>
            <p:ph idx="1"/>
          </p:nvPr>
        </p:nvSpPr>
        <p:spPr>
          <a:xfrm>
            <a:off x="304800" y="1219200"/>
            <a:ext cx="8839200" cy="1371600"/>
          </a:xfrm>
        </p:spPr>
        <p:txBody>
          <a:bodyPr/>
          <a:lstStyle/>
          <a:p>
            <a:r>
              <a:rPr lang="en-US" smtClean="0"/>
              <a:t>Consider Customer class as below</a:t>
            </a:r>
          </a:p>
          <a:p>
            <a:r>
              <a:rPr lang="en-US" smtClean="0"/>
              <a:t>To test the default constructor and balanceEnquiry ()</a:t>
            </a:r>
          </a:p>
          <a:p>
            <a:endParaRPr lang="en-US" smtClean="0"/>
          </a:p>
          <a:p>
            <a:endParaRPr lang="en-US" smtClean="0"/>
          </a:p>
          <a:p>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p:txBody>
      </p:sp>
      <p:sp>
        <p:nvSpPr>
          <p:cNvPr id="7" name="Title 6"/>
          <p:cNvSpPr>
            <a:spLocks noGrp="1"/>
          </p:cNvSpPr>
          <p:nvPr>
            <p:ph type="title"/>
          </p:nvPr>
        </p:nvSpPr>
        <p:spPr/>
        <p:txBody>
          <a:bodyPr/>
          <a:lstStyle/>
          <a:p>
            <a:pPr>
              <a:defRPr/>
            </a:pPr>
            <a:r>
              <a:rPr lang="en-US" dirty="0" smtClean="0"/>
              <a:t>How to write  a Test in </a:t>
            </a:r>
            <a:r>
              <a:rPr lang="en-US" dirty="0" err="1" smtClean="0"/>
              <a:t>JUnit</a:t>
            </a:r>
            <a:r>
              <a:rPr lang="en-US" dirty="0" smtClean="0"/>
              <a:t>(1/2)?</a:t>
            </a:r>
            <a:endParaRPr lang="en-US" dirty="0"/>
          </a:p>
        </p:txBody>
      </p:sp>
      <p:sp>
        <p:nvSpPr>
          <p:cNvPr id="11" name="TextBox 10"/>
          <p:cNvSpPr txBox="1"/>
          <p:nvPr/>
        </p:nvSpPr>
        <p:spPr>
          <a:xfrm>
            <a:off x="457200" y="2819400"/>
            <a:ext cx="8686800" cy="990600"/>
          </a:xfrm>
          <a:prstGeom prst="rect">
            <a:avLst/>
          </a:prstGeom>
          <a:noFill/>
          <a:ln w="9525">
            <a:noFill/>
            <a:miter lim="800000"/>
            <a:headEnd/>
            <a:tailEnd/>
          </a:ln>
        </p:spPr>
        <p:txBody>
          <a:bodyPr/>
          <a:lstStyle/>
          <a:p>
            <a:pPr marL="342900" indent="-342900" algn="l">
              <a:spcBef>
                <a:spcPct val="20000"/>
              </a:spcBef>
              <a:buClr>
                <a:srgbClr val="003366"/>
              </a:buClr>
              <a:buFont typeface="Wingdings" pitchFamily="2" charset="2"/>
              <a:buNone/>
              <a:defRPr/>
            </a:pPr>
            <a:endParaRPr lang="en-US" sz="2800" dirty="0">
              <a:latin typeface="+mn-lt"/>
              <a:cs typeface="+mn-cs"/>
            </a:endParaRPr>
          </a:p>
        </p:txBody>
      </p:sp>
      <p:graphicFrame>
        <p:nvGraphicFramePr>
          <p:cNvPr id="13" name="Table 12"/>
          <p:cNvGraphicFramePr>
            <a:graphicFrameLocks noGrp="1"/>
          </p:cNvGraphicFramePr>
          <p:nvPr/>
        </p:nvGraphicFramePr>
        <p:xfrm>
          <a:off x="533400" y="2667000"/>
          <a:ext cx="5040630" cy="3645408"/>
        </p:xfrm>
        <a:graphic>
          <a:graphicData uri="http://schemas.openxmlformats.org/drawingml/2006/table">
            <a:tbl>
              <a:tblPr/>
              <a:tblGrid>
                <a:gridCol w="5040630"/>
              </a:tblGrid>
              <a:tr h="0">
                <a:tc>
                  <a:txBody>
                    <a:bodyPr/>
                    <a:lstStyle/>
                    <a:p>
                      <a:pPr marL="0" marR="0">
                        <a:lnSpc>
                          <a:spcPct val="115000"/>
                        </a:lnSpc>
                        <a:spcBef>
                          <a:spcPts val="0"/>
                        </a:spcBef>
                        <a:spcAft>
                          <a:spcPts val="0"/>
                        </a:spcAft>
                      </a:pPr>
                      <a:r>
                        <a:rPr lang="en-US" sz="1600" dirty="0">
                          <a:latin typeface="Calibri"/>
                          <a:ea typeface="Calibri"/>
                          <a:cs typeface="Times New Roman"/>
                        </a:rPr>
                        <a:t>Customer</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latin typeface="Calibri"/>
                          <a:ea typeface="Calibri"/>
                          <a:cs typeface="Times New Roman"/>
                        </a:rPr>
                        <a:t>- userId : int </a:t>
                      </a:r>
                      <a:endParaRPr lang="en-US" sz="11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 customerId : int  </a:t>
                      </a:r>
                      <a:endParaRPr lang="en-US" sz="11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 balance : 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dirty="0">
                          <a:latin typeface="Calibri"/>
                          <a:ea typeface="Calibri"/>
                          <a:cs typeface="Times New Roman"/>
                        </a:rPr>
                        <a:t>+Customer()</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+Customer(in </a:t>
                      </a:r>
                      <a:r>
                        <a:rPr lang="en-US" sz="1600" dirty="0" err="1">
                          <a:latin typeface="Calibri"/>
                          <a:ea typeface="Calibri"/>
                          <a:cs typeface="Times New Roman"/>
                        </a:rPr>
                        <a:t>userId:int</a:t>
                      </a:r>
                      <a:r>
                        <a:rPr lang="en-US" sz="1600" dirty="0">
                          <a:latin typeface="Calibri"/>
                          <a:ea typeface="Calibri"/>
                          <a:cs typeface="Times New Roman"/>
                        </a:rPr>
                        <a:t> ,in </a:t>
                      </a:r>
                      <a:r>
                        <a:rPr lang="en-US" sz="1600" dirty="0" err="1">
                          <a:latin typeface="Calibri"/>
                          <a:ea typeface="Calibri"/>
                          <a:cs typeface="Times New Roman"/>
                        </a:rPr>
                        <a:t>customerId:int</a:t>
                      </a:r>
                      <a:r>
                        <a:rPr lang="en-US" sz="1600" dirty="0">
                          <a:latin typeface="Calibri"/>
                          <a:ea typeface="Calibri"/>
                          <a:cs typeface="Times New Roman"/>
                        </a:rPr>
                        <a:t>, in </a:t>
                      </a:r>
                      <a:r>
                        <a:rPr lang="en-US" sz="1600" dirty="0" err="1">
                          <a:latin typeface="Calibri"/>
                          <a:ea typeface="Calibri"/>
                          <a:cs typeface="Times New Roman"/>
                        </a:rPr>
                        <a:t>balance:int</a:t>
                      </a:r>
                      <a:r>
                        <a:rPr lang="en-US" sz="1600" dirty="0">
                          <a:latin typeface="Calibri"/>
                          <a:ea typeface="Calibri"/>
                          <a:cs typeface="Times New Roman"/>
                        </a:rPr>
                        <a:t>) </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getUserId</a:t>
                      </a:r>
                      <a:r>
                        <a:rPr lang="en-US" sz="1600" dirty="0">
                          <a:latin typeface="Calibri"/>
                          <a:ea typeface="Calibri"/>
                          <a:cs typeface="Times New Roman"/>
                        </a:rPr>
                        <a:t>() : int </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getCustomerId</a:t>
                      </a:r>
                      <a:r>
                        <a:rPr lang="en-US" sz="1600" dirty="0">
                          <a:latin typeface="Calibri"/>
                          <a:ea typeface="Calibri"/>
                          <a:cs typeface="Times New Roman"/>
                        </a:rPr>
                        <a:t>() : int </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getBalance</a:t>
                      </a:r>
                      <a:r>
                        <a:rPr lang="en-US" sz="1600" dirty="0">
                          <a:latin typeface="Calibri"/>
                          <a:ea typeface="Calibri"/>
                          <a:cs typeface="Times New Roman"/>
                        </a:rPr>
                        <a:t>() : int</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setUserId</a:t>
                      </a:r>
                      <a:r>
                        <a:rPr lang="en-US" sz="1600" dirty="0">
                          <a:latin typeface="Calibri"/>
                          <a:ea typeface="Calibri"/>
                          <a:cs typeface="Times New Roman"/>
                        </a:rPr>
                        <a:t>(in </a:t>
                      </a:r>
                      <a:r>
                        <a:rPr lang="en-US" sz="1600" dirty="0" err="1">
                          <a:latin typeface="Calibri"/>
                          <a:ea typeface="Calibri"/>
                          <a:cs typeface="Times New Roman"/>
                        </a:rPr>
                        <a:t>userId:int</a:t>
                      </a:r>
                      <a:r>
                        <a:rPr lang="en-US" sz="1600" dirty="0">
                          <a:latin typeface="Calibri"/>
                          <a:ea typeface="Calibri"/>
                          <a:cs typeface="Times New Roman"/>
                        </a:rPr>
                        <a:t>) : void </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setCustomerId</a:t>
                      </a:r>
                      <a:r>
                        <a:rPr lang="en-US" sz="1600" dirty="0">
                          <a:latin typeface="Calibri"/>
                          <a:ea typeface="Calibri"/>
                          <a:cs typeface="Times New Roman"/>
                        </a:rPr>
                        <a:t>(in </a:t>
                      </a:r>
                      <a:r>
                        <a:rPr lang="en-US" sz="1600" dirty="0" err="1">
                          <a:latin typeface="Calibri"/>
                          <a:ea typeface="Calibri"/>
                          <a:cs typeface="Times New Roman"/>
                        </a:rPr>
                        <a:t>customerId:int</a:t>
                      </a:r>
                      <a:r>
                        <a:rPr lang="en-US" sz="1600" dirty="0">
                          <a:latin typeface="Calibri"/>
                          <a:ea typeface="Calibri"/>
                          <a:cs typeface="Times New Roman"/>
                        </a:rPr>
                        <a:t>)  : void  </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setBalance</a:t>
                      </a:r>
                      <a:r>
                        <a:rPr lang="en-US" sz="1600" dirty="0">
                          <a:latin typeface="Calibri"/>
                          <a:ea typeface="Calibri"/>
                          <a:cs typeface="Times New Roman"/>
                        </a:rPr>
                        <a:t>(in </a:t>
                      </a:r>
                      <a:r>
                        <a:rPr lang="en-US" sz="1600" dirty="0" err="1">
                          <a:latin typeface="Calibri"/>
                          <a:ea typeface="Calibri"/>
                          <a:cs typeface="Times New Roman"/>
                        </a:rPr>
                        <a:t>balance:int</a:t>
                      </a:r>
                      <a:r>
                        <a:rPr lang="en-US" sz="1600" dirty="0">
                          <a:latin typeface="Calibri"/>
                          <a:ea typeface="Calibri"/>
                          <a:cs typeface="Times New Roman"/>
                        </a:rPr>
                        <a:t>) : void</a:t>
                      </a:r>
                      <a:endParaRPr lang="en-US" sz="11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a:t>
                      </a:r>
                      <a:r>
                        <a:rPr lang="en-US" sz="1600" dirty="0" err="1">
                          <a:latin typeface="Calibri"/>
                          <a:ea typeface="Calibri"/>
                          <a:cs typeface="Times New Roman"/>
                        </a:rPr>
                        <a:t>balanceEnquiry</a:t>
                      </a:r>
                      <a:r>
                        <a:rPr lang="en-US" sz="1600" dirty="0">
                          <a:latin typeface="Calibri"/>
                          <a:ea typeface="Calibri"/>
                          <a:cs typeface="Times New Roman"/>
                        </a:rPr>
                        <a:t>() : 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(2008)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5F7765AB-F341-434D-8A11-AEDED83B646E}"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to write  a Test in </a:t>
            </a:r>
            <a:r>
              <a:rPr lang="en-US" dirty="0" err="1" smtClean="0"/>
              <a:t>JUnit</a:t>
            </a:r>
            <a:r>
              <a:rPr lang="en-US" dirty="0" smtClean="0"/>
              <a:t>(2/2)?</a:t>
            </a:r>
            <a:endParaRPr lang="en-US" dirty="0"/>
          </a:p>
        </p:txBody>
      </p:sp>
      <p:sp>
        <p:nvSpPr>
          <p:cNvPr id="59395" name="Content Placeholder 2"/>
          <p:cNvSpPr>
            <a:spLocks noGrp="1"/>
          </p:cNvSpPr>
          <p:nvPr>
            <p:ph idx="1"/>
          </p:nvPr>
        </p:nvSpPr>
        <p:spPr>
          <a:xfrm>
            <a:off x="304800" y="1066800"/>
            <a:ext cx="8229600" cy="5181600"/>
          </a:xfrm>
        </p:spPr>
        <p:txBody>
          <a:bodyPr/>
          <a:lstStyle/>
          <a:p>
            <a:pPr>
              <a:buFont typeface="Wingdings" pitchFamily="2" charset="2"/>
              <a:buNone/>
            </a:pPr>
            <a:r>
              <a:rPr lang="en-US" sz="1600" smtClean="0"/>
              <a:t>import  org.junit.Assert;</a:t>
            </a:r>
          </a:p>
          <a:p>
            <a:pPr>
              <a:buFont typeface="Wingdings" pitchFamily="2" charset="2"/>
              <a:buNone/>
            </a:pPr>
            <a:r>
              <a:rPr lang="en-US" sz="1600" smtClean="0"/>
              <a:t>import org.junit.Test;</a:t>
            </a:r>
          </a:p>
          <a:p>
            <a:pPr>
              <a:buFont typeface="Wingdings" pitchFamily="2" charset="2"/>
              <a:buNone/>
            </a:pPr>
            <a:r>
              <a:rPr lang="en-US" sz="1600" smtClean="0"/>
              <a:t>public class CustomerTest {</a:t>
            </a:r>
          </a:p>
          <a:p>
            <a:pPr>
              <a:buFont typeface="Wingdings" pitchFamily="2" charset="2"/>
              <a:buNone/>
            </a:pPr>
            <a:r>
              <a:rPr lang="en-US" sz="1600" smtClean="0"/>
              <a:t>	 @Test</a:t>
            </a:r>
          </a:p>
          <a:p>
            <a:pPr>
              <a:buFont typeface="Wingdings" pitchFamily="2" charset="2"/>
              <a:buNone/>
            </a:pPr>
            <a:r>
              <a:rPr lang="en-US" sz="1600" smtClean="0"/>
              <a:t>	 public void completeDefaultConstructor(){</a:t>
            </a:r>
          </a:p>
          <a:p>
            <a:pPr>
              <a:buFont typeface="Wingdings" pitchFamily="2" charset="2"/>
              <a:buNone/>
            </a:pPr>
            <a:r>
              <a:rPr lang="en-US" sz="1600" smtClean="0"/>
              <a:t>		Customer customer =new Customer();</a:t>
            </a:r>
          </a:p>
          <a:p>
            <a:pPr>
              <a:buFont typeface="Wingdings" pitchFamily="2" charset="2"/>
              <a:buNone/>
            </a:pPr>
            <a:r>
              <a:rPr lang="en-US" sz="1600" smtClean="0"/>
              <a:t>		Assert.assertTrue("Wrong Values.",customer.getUserId()==0 );</a:t>
            </a:r>
          </a:p>
          <a:p>
            <a:pPr>
              <a:buFont typeface="Wingdings" pitchFamily="2" charset="2"/>
              <a:buNone/>
            </a:pPr>
            <a:r>
              <a:rPr lang="en-US" sz="1600" smtClean="0"/>
              <a:t>		System.out.println("Default Constructor completed ");</a:t>
            </a:r>
          </a:p>
          <a:p>
            <a:pPr>
              <a:buFont typeface="Wingdings" pitchFamily="2" charset="2"/>
              <a:buNone/>
            </a:pPr>
            <a:r>
              <a:rPr lang="en-US" sz="1600" smtClean="0"/>
              <a:t>	 }</a:t>
            </a:r>
          </a:p>
          <a:p>
            <a:pPr>
              <a:buFont typeface="Wingdings" pitchFamily="2" charset="2"/>
              <a:buNone/>
            </a:pPr>
            <a:r>
              <a:rPr lang="en-US" sz="1600" smtClean="0"/>
              <a:t> 	 @Test</a:t>
            </a:r>
          </a:p>
          <a:p>
            <a:pPr>
              <a:buFont typeface="Wingdings" pitchFamily="2" charset="2"/>
              <a:buNone/>
            </a:pPr>
            <a:r>
              <a:rPr lang="en-US" sz="1600" smtClean="0"/>
              <a:t>	 public void checkBalance(){</a:t>
            </a:r>
          </a:p>
          <a:p>
            <a:pPr>
              <a:buFont typeface="Wingdings" pitchFamily="2" charset="2"/>
              <a:buNone/>
            </a:pPr>
            <a:r>
              <a:rPr lang="en-US" sz="1600" smtClean="0"/>
              <a:t>  	  	Customer customer =new Customer(1001,101,</a:t>
            </a:r>
            <a:r>
              <a:rPr lang="en-US" sz="1600" b="1" smtClean="0"/>
              <a:t>1000</a:t>
            </a:r>
            <a:r>
              <a:rPr lang="en-US" sz="1600" smtClean="0"/>
              <a:t>);</a:t>
            </a:r>
          </a:p>
          <a:p>
            <a:pPr>
              <a:buFont typeface="Wingdings" pitchFamily="2" charset="2"/>
              <a:buNone/>
            </a:pPr>
            <a:r>
              <a:rPr lang="en-US" sz="1600" smtClean="0"/>
              <a:t>  	 	int balance=customer.balanceEnquiry();</a:t>
            </a:r>
          </a:p>
          <a:p>
            <a:pPr>
              <a:buFont typeface="Wingdings" pitchFamily="2" charset="2"/>
              <a:buNone/>
            </a:pPr>
            <a:r>
              <a:rPr lang="en-US" sz="1600" smtClean="0"/>
              <a:t>		Assert.assertTrue("Insufficient Balance",balance!=0);</a:t>
            </a:r>
          </a:p>
          <a:p>
            <a:pPr>
              <a:buFont typeface="Wingdings" pitchFamily="2" charset="2"/>
              <a:buNone/>
            </a:pPr>
            <a:r>
              <a:rPr lang="en-US" sz="1600" smtClean="0"/>
              <a:t>		System.out.println("Balance Check completed ");</a:t>
            </a:r>
          </a:p>
          <a:p>
            <a:pPr>
              <a:buFont typeface="Wingdings" pitchFamily="2" charset="2"/>
              <a:buNone/>
            </a:pPr>
            <a:r>
              <a:rPr lang="en-US" sz="1600" smtClean="0"/>
              <a:t>	 }</a:t>
            </a:r>
          </a:p>
          <a:p>
            <a:pPr>
              <a:buFont typeface="Wingdings" pitchFamily="2" charset="2"/>
              <a:buNone/>
            </a:pPr>
            <a:r>
              <a:rPr lang="en-US" sz="1600" smtClean="0"/>
              <a:t>}</a:t>
            </a:r>
          </a:p>
          <a:p>
            <a:pPr>
              <a:buFont typeface="Wingdings" pitchFamily="2" charset="2"/>
              <a:buNone/>
            </a:pPr>
            <a:endParaRPr lang="en-US" sz="1600" smtClean="0"/>
          </a:p>
          <a:p>
            <a:pPr>
              <a:buFont typeface="Wingdings" pitchFamily="2" charset="2"/>
              <a:buNone/>
            </a:pPr>
            <a:endParaRPr lang="en-US" sz="1600" smtClean="0"/>
          </a:p>
        </p:txBody>
      </p:sp>
      <p:sp>
        <p:nvSpPr>
          <p:cNvPr id="4" name="Slide Number Placeholder 3"/>
          <p:cNvSpPr>
            <a:spLocks noGrp="1"/>
          </p:cNvSpPr>
          <p:nvPr>
            <p:ph type="sldNum" sz="quarter" idx="10"/>
          </p:nvPr>
        </p:nvSpPr>
        <p:spPr/>
        <p:txBody>
          <a:bodyPr/>
          <a:lstStyle/>
          <a:p>
            <a:pPr>
              <a:defRPr/>
            </a:pPr>
            <a:fld id="{6F42C2BC-7583-4AA7-A4D8-C97482966503}" type="slidenum">
              <a:rPr lang="en-US" smtClean="0"/>
              <a:pPr>
                <a:defRPr/>
              </a:pPr>
              <a:t>20</a:t>
            </a:fld>
            <a:endParaRPr lang="en-US"/>
          </a:p>
        </p:txBody>
      </p:sp>
      <p:sp>
        <p:nvSpPr>
          <p:cNvPr id="59397" name="Rectangular Callout 5"/>
          <p:cNvSpPr>
            <a:spLocks noChangeArrowheads="1"/>
          </p:cNvSpPr>
          <p:nvPr/>
        </p:nvSpPr>
        <p:spPr bwMode="auto">
          <a:xfrm>
            <a:off x="4360863" y="1295400"/>
            <a:ext cx="1658937" cy="762000"/>
          </a:xfrm>
          <a:prstGeom prst="wedgeRectCallout">
            <a:avLst>
              <a:gd name="adj1" fmla="val -220972"/>
              <a:gd name="adj2" fmla="val 58690"/>
            </a:avLst>
          </a:prstGeom>
          <a:solidFill>
            <a:schemeClr val="accent2"/>
          </a:solidFill>
          <a:ln w="12700" algn="ctr">
            <a:solidFill>
              <a:schemeClr val="tx1"/>
            </a:solidFill>
            <a:round/>
            <a:headEnd/>
            <a:tailEnd type="triangle" w="med" len="med"/>
          </a:ln>
        </p:spPr>
        <p:txBody>
          <a:bodyPr/>
          <a:lstStyle/>
          <a:p>
            <a:pPr algn="l">
              <a:lnSpc>
                <a:spcPct val="135000"/>
              </a:lnSpc>
              <a:spcBef>
                <a:spcPct val="0"/>
              </a:spcBef>
              <a:buClrTx/>
              <a:buSzTx/>
            </a:pPr>
            <a:r>
              <a:rPr lang="en-US">
                <a:solidFill>
                  <a:schemeClr val="bg1"/>
                </a:solidFill>
              </a:rPr>
              <a:t>Annotation to identify a test</a:t>
            </a:r>
            <a:endParaRPr lang="en-US" sz="1500">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4720E34-ADA3-4FEB-8F9D-230C7C8B947F}" type="slidenum">
              <a:rPr lang="en-US"/>
              <a:pPr>
                <a:defRPr/>
              </a:pPr>
              <a:t>21</a:t>
            </a:fld>
            <a:endParaRPr lang="en-US"/>
          </a:p>
        </p:txBody>
      </p:sp>
      <p:sp>
        <p:nvSpPr>
          <p:cNvPr id="5" name="Title 4"/>
          <p:cNvSpPr>
            <a:spLocks noGrp="1"/>
          </p:cNvSpPr>
          <p:nvPr>
            <p:ph type="title"/>
          </p:nvPr>
        </p:nvSpPr>
        <p:spPr/>
        <p:txBody>
          <a:bodyPr/>
          <a:lstStyle/>
          <a:p>
            <a:pPr>
              <a:defRPr/>
            </a:pPr>
            <a:r>
              <a:rPr lang="en-US" dirty="0" smtClean="0"/>
              <a:t>Why Test Fixtures ?</a:t>
            </a:r>
            <a:endParaRPr lang="en-US" dirty="0"/>
          </a:p>
        </p:txBody>
      </p:sp>
      <p:sp>
        <p:nvSpPr>
          <p:cNvPr id="60420" name="Content Placeholder 5"/>
          <p:cNvSpPr>
            <a:spLocks noGrp="1"/>
          </p:cNvSpPr>
          <p:nvPr>
            <p:ph idx="1"/>
          </p:nvPr>
        </p:nvSpPr>
        <p:spPr/>
        <p:txBody>
          <a:bodyPr/>
          <a:lstStyle/>
          <a:p>
            <a:r>
              <a:rPr lang="en-US" smtClean="0"/>
              <a:t>Tests need to run against a set of objects called Test Fixture</a:t>
            </a:r>
          </a:p>
          <a:p>
            <a:endParaRPr lang="en-US" smtClean="0"/>
          </a:p>
          <a:p>
            <a:r>
              <a:rPr lang="en-US" smtClean="0"/>
              <a:t>Test Fixture can contain common set of statements to be executed and can be used by several tests</a:t>
            </a:r>
          </a:p>
          <a:p>
            <a:endParaRPr lang="en-US" smtClean="0"/>
          </a:p>
          <a:p>
            <a:r>
              <a:rPr lang="en-US" smtClean="0"/>
              <a:t>Test Fixture can handle common resources required by tests</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Creation of </a:t>
            </a:r>
            <a:r>
              <a:rPr lang="en-US" smtClean="0"/>
              <a:t>Test Fixture</a:t>
            </a:r>
            <a:endParaRPr lang="en-US" dirty="0"/>
          </a:p>
        </p:txBody>
      </p:sp>
      <p:sp>
        <p:nvSpPr>
          <p:cNvPr id="61443" name="Content Placeholder 2"/>
          <p:cNvSpPr>
            <a:spLocks noGrp="1"/>
          </p:cNvSpPr>
          <p:nvPr>
            <p:ph idx="1"/>
          </p:nvPr>
        </p:nvSpPr>
        <p:spPr/>
        <p:txBody>
          <a:bodyPr/>
          <a:lstStyle/>
          <a:p>
            <a:r>
              <a:rPr lang="en-US" smtClean="0"/>
              <a:t>A fixture can be created by preceding the method either by @Before or @After </a:t>
            </a:r>
          </a:p>
          <a:p>
            <a:r>
              <a:rPr lang="en-US" smtClean="0"/>
              <a:t>Method preceded by @Before will run before test and @After will run after test</a:t>
            </a:r>
          </a:p>
          <a:p>
            <a:r>
              <a:rPr lang="en-US" smtClean="0"/>
              <a:t>@Before method - To initialize fields and configure the environment before each test method is run</a:t>
            </a:r>
          </a:p>
          <a:p>
            <a:r>
              <a:rPr lang="en-US" smtClean="0"/>
              <a:t>@After method - To release any permanent resources and do the cleanup after each test method is run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A0B9E61-FCEB-4A14-9B08-D24A9E7928DF}" type="slidenum">
              <a:rPr lang="en-US"/>
              <a:pPr>
                <a:defRPr/>
              </a:pPr>
              <a:t>23</a:t>
            </a:fld>
            <a:endParaRPr lang="en-US"/>
          </a:p>
        </p:txBody>
      </p:sp>
      <p:sp>
        <p:nvSpPr>
          <p:cNvPr id="5" name="Title 4"/>
          <p:cNvSpPr>
            <a:spLocks noGrp="1"/>
          </p:cNvSpPr>
          <p:nvPr>
            <p:ph type="title"/>
          </p:nvPr>
        </p:nvSpPr>
        <p:spPr/>
        <p:txBody>
          <a:bodyPr/>
          <a:lstStyle/>
          <a:p>
            <a:pPr>
              <a:defRPr/>
            </a:pPr>
            <a:r>
              <a:rPr lang="en-US" dirty="0" smtClean="0"/>
              <a:t>Control Flow with Test Fixtures</a:t>
            </a:r>
            <a:endParaRPr lang="en-US" dirty="0"/>
          </a:p>
        </p:txBody>
      </p:sp>
      <p:sp>
        <p:nvSpPr>
          <p:cNvPr id="62468" name="Content Placeholder 5"/>
          <p:cNvSpPr>
            <a:spLocks noGrp="1"/>
          </p:cNvSpPr>
          <p:nvPr>
            <p:ph idx="1"/>
          </p:nvPr>
        </p:nvSpPr>
        <p:spPr>
          <a:xfrm>
            <a:off x="211138" y="1066800"/>
            <a:ext cx="8229600" cy="4881563"/>
          </a:xfrm>
        </p:spPr>
        <p:txBody>
          <a:bodyPr/>
          <a:lstStyle/>
          <a:p>
            <a:pPr>
              <a:buFont typeface="Wingdings" pitchFamily="2" charset="2"/>
              <a:buNone/>
            </a:pPr>
            <a:r>
              <a:rPr lang="en-US" smtClean="0"/>
              <a:t>                                 </a:t>
            </a:r>
          </a:p>
          <a:p>
            <a:pPr>
              <a:buFont typeface="Wingdings" pitchFamily="2" charset="2"/>
              <a:buNone/>
            </a:pPr>
            <a:r>
              <a:rPr lang="en-US" smtClean="0"/>
              <a:t>	@Before</a:t>
            </a: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r>
              <a:rPr lang="en-US" smtClean="0"/>
              <a:t>	@Test</a:t>
            </a:r>
          </a:p>
          <a:p>
            <a:pPr>
              <a:buFont typeface="Wingdings" pitchFamily="2" charset="2"/>
              <a:buNone/>
            </a:pPr>
            <a:r>
              <a:rPr lang="en-US" smtClean="0"/>
              <a:t>                                </a:t>
            </a:r>
          </a:p>
          <a:p>
            <a:pPr lvl="4">
              <a:buFontTx/>
              <a:buNone/>
            </a:pPr>
            <a:r>
              <a:rPr lang="en-US" smtClean="0"/>
              <a:t>             </a:t>
            </a:r>
            <a:endParaRPr lang="en-US" sz="2800" smtClean="0"/>
          </a:p>
          <a:p>
            <a:pPr>
              <a:buFont typeface="Wingdings" pitchFamily="2" charset="2"/>
              <a:buNone/>
            </a:pPr>
            <a:r>
              <a:rPr lang="en-US" smtClean="0"/>
              <a:t>    @After</a:t>
            </a:r>
          </a:p>
        </p:txBody>
      </p:sp>
      <p:grpSp>
        <p:nvGrpSpPr>
          <p:cNvPr id="62469" name="Group 32"/>
          <p:cNvGrpSpPr>
            <a:grpSpLocks/>
          </p:cNvGrpSpPr>
          <p:nvPr/>
        </p:nvGrpSpPr>
        <p:grpSpPr bwMode="auto">
          <a:xfrm>
            <a:off x="2673350" y="1676400"/>
            <a:ext cx="2251075" cy="3733800"/>
            <a:chOff x="2895600" y="1676400"/>
            <a:chExt cx="2438400" cy="3733800"/>
          </a:xfrm>
        </p:grpSpPr>
        <p:sp>
          <p:nvSpPr>
            <p:cNvPr id="62472" name="Rectangle 8"/>
            <p:cNvSpPr>
              <a:spLocks noChangeArrowheads="1"/>
            </p:cNvSpPr>
            <p:nvPr/>
          </p:nvSpPr>
          <p:spPr bwMode="auto">
            <a:xfrm>
              <a:off x="2895600" y="1676400"/>
              <a:ext cx="2438400" cy="762000"/>
            </a:xfrm>
            <a:prstGeom prst="rect">
              <a:avLst/>
            </a:prstGeom>
            <a:noFill/>
            <a:ln w="12700" algn="ctr">
              <a:solidFill>
                <a:schemeClr val="tx1"/>
              </a:solidFill>
              <a:round/>
              <a:headEnd/>
              <a:tailEnd type="triangle" w="med" len="med"/>
            </a:ln>
          </p:spPr>
          <p:txBody>
            <a:bodyPr/>
            <a:lstStyle/>
            <a:p>
              <a:r>
                <a:rPr lang="en-US" sz="2400"/>
                <a:t>Before Test</a:t>
              </a:r>
            </a:p>
          </p:txBody>
        </p:sp>
        <p:sp>
          <p:nvSpPr>
            <p:cNvPr id="62473" name="Rectangle 8"/>
            <p:cNvSpPr>
              <a:spLocks noChangeArrowheads="1"/>
            </p:cNvSpPr>
            <p:nvPr/>
          </p:nvSpPr>
          <p:spPr bwMode="auto">
            <a:xfrm>
              <a:off x="2895600" y="4648200"/>
              <a:ext cx="2438400" cy="762000"/>
            </a:xfrm>
            <a:prstGeom prst="rect">
              <a:avLst/>
            </a:prstGeom>
            <a:noFill/>
            <a:ln w="12700" algn="ctr">
              <a:solidFill>
                <a:schemeClr val="tx1"/>
              </a:solidFill>
              <a:round/>
              <a:headEnd/>
              <a:tailEnd type="triangle" w="med" len="med"/>
            </a:ln>
          </p:spPr>
          <p:txBody>
            <a:bodyPr/>
            <a:lstStyle/>
            <a:p>
              <a:r>
                <a:rPr lang="en-US" sz="2400"/>
                <a:t>After Test </a:t>
              </a:r>
            </a:p>
          </p:txBody>
        </p:sp>
        <p:sp>
          <p:nvSpPr>
            <p:cNvPr id="62474" name="Rectangle 8"/>
            <p:cNvSpPr>
              <a:spLocks noChangeArrowheads="1"/>
            </p:cNvSpPr>
            <p:nvPr/>
          </p:nvSpPr>
          <p:spPr bwMode="auto">
            <a:xfrm>
              <a:off x="2895600" y="3048000"/>
              <a:ext cx="2438400" cy="762000"/>
            </a:xfrm>
            <a:prstGeom prst="rect">
              <a:avLst/>
            </a:prstGeom>
            <a:noFill/>
            <a:ln w="12700" algn="ctr">
              <a:solidFill>
                <a:schemeClr val="tx1"/>
              </a:solidFill>
              <a:round/>
              <a:headEnd/>
              <a:tailEnd type="triangle" w="med" len="med"/>
            </a:ln>
          </p:spPr>
          <p:txBody>
            <a:bodyPr/>
            <a:lstStyle/>
            <a:p>
              <a:r>
                <a:rPr lang="en-US" sz="2400"/>
                <a:t>Test</a:t>
              </a:r>
            </a:p>
          </p:txBody>
        </p:sp>
      </p:grpSp>
      <p:cxnSp>
        <p:nvCxnSpPr>
          <p:cNvPr id="62470" name="Straight Arrow Connector 24"/>
          <p:cNvCxnSpPr>
            <a:cxnSpLocks noChangeShapeType="1"/>
            <a:stCxn id="62472" idx="2"/>
            <a:endCxn id="62474" idx="0"/>
          </p:cNvCxnSpPr>
          <p:nvPr/>
        </p:nvCxnSpPr>
        <p:spPr bwMode="auto">
          <a:xfrm rot="5400000">
            <a:off x="3493294" y="2743994"/>
            <a:ext cx="609600" cy="1588"/>
          </a:xfrm>
          <a:prstGeom prst="straightConnector1">
            <a:avLst/>
          </a:prstGeom>
          <a:noFill/>
          <a:ln w="12700" algn="ctr">
            <a:solidFill>
              <a:schemeClr val="tx1"/>
            </a:solidFill>
            <a:round/>
            <a:headEnd/>
            <a:tailEnd type="arrow" w="med" len="med"/>
          </a:ln>
        </p:spPr>
      </p:cxnSp>
      <p:cxnSp>
        <p:nvCxnSpPr>
          <p:cNvPr id="62471" name="Straight Arrow Connector 31"/>
          <p:cNvCxnSpPr>
            <a:cxnSpLocks noChangeShapeType="1"/>
            <a:stCxn id="62474" idx="2"/>
            <a:endCxn id="62473" idx="0"/>
          </p:cNvCxnSpPr>
          <p:nvPr/>
        </p:nvCxnSpPr>
        <p:spPr bwMode="auto">
          <a:xfrm rot="5400000">
            <a:off x="3378994" y="4229894"/>
            <a:ext cx="838200" cy="1588"/>
          </a:xfrm>
          <a:prstGeom prst="straightConnector1">
            <a:avLst/>
          </a:prstGeom>
          <a:noFill/>
          <a:ln w="12700"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4FE4DD-529C-479F-BA46-AA110BC1F3B4}" type="slidenum">
              <a:rPr lang="en-US"/>
              <a:pPr>
                <a:defRPr/>
              </a:pPr>
              <a:t>24</a:t>
            </a:fld>
            <a:endParaRPr lang="en-US"/>
          </a:p>
        </p:txBody>
      </p:sp>
      <p:sp>
        <p:nvSpPr>
          <p:cNvPr id="5" name="Title 4"/>
          <p:cNvSpPr>
            <a:spLocks noGrp="1"/>
          </p:cNvSpPr>
          <p:nvPr>
            <p:ph type="title"/>
          </p:nvPr>
        </p:nvSpPr>
        <p:spPr/>
        <p:txBody>
          <a:bodyPr/>
          <a:lstStyle/>
          <a:p>
            <a:pPr>
              <a:defRPr/>
            </a:pPr>
            <a:r>
              <a:rPr lang="en-US" dirty="0" smtClean="0"/>
              <a:t>Test Fixture : Example</a:t>
            </a:r>
            <a:endParaRPr lang="en-US" dirty="0"/>
          </a:p>
        </p:txBody>
      </p:sp>
      <p:sp>
        <p:nvSpPr>
          <p:cNvPr id="63492" name="Content Placeholder 5"/>
          <p:cNvSpPr>
            <a:spLocks noGrp="1"/>
          </p:cNvSpPr>
          <p:nvPr>
            <p:ph idx="1"/>
          </p:nvPr>
        </p:nvSpPr>
        <p:spPr/>
        <p:txBody>
          <a:bodyPr/>
          <a:lstStyle/>
          <a:p>
            <a:pPr>
              <a:buFont typeface="Wingdings" pitchFamily="2" charset="2"/>
              <a:buNone/>
            </a:pPr>
            <a:r>
              <a:rPr lang="en-US" smtClean="0"/>
              <a:t>        @Before</a:t>
            </a:r>
          </a:p>
          <a:p>
            <a:pPr>
              <a:buFont typeface="Wingdings" pitchFamily="2" charset="2"/>
              <a:buNone/>
            </a:pPr>
            <a:r>
              <a:rPr lang="en-US" smtClean="0"/>
              <a:t>	     public void beforeTest(){</a:t>
            </a:r>
          </a:p>
          <a:p>
            <a:pPr>
              <a:buFont typeface="Wingdings" pitchFamily="2" charset="2"/>
              <a:buNone/>
            </a:pPr>
            <a:r>
              <a:rPr lang="en-US" smtClean="0"/>
              <a:t>	     System.out.println("Setup for test complete.");</a:t>
            </a:r>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r>
              <a:rPr lang="en-US" smtClean="0"/>
              <a:t>        @After</a:t>
            </a:r>
          </a:p>
          <a:p>
            <a:pPr>
              <a:buFont typeface="Wingdings" pitchFamily="2" charset="2"/>
              <a:buNone/>
            </a:pPr>
            <a:r>
              <a:rPr lang="en-US" smtClean="0"/>
              <a:t>	     public void afterTest(){</a:t>
            </a:r>
          </a:p>
          <a:p>
            <a:pPr>
              <a:buFont typeface="Wingdings" pitchFamily="2" charset="2"/>
              <a:buNone/>
            </a:pPr>
            <a:r>
              <a:rPr lang="en-US" smtClean="0"/>
              <a:t>	     System.out.println(“Test Complete”);</a:t>
            </a:r>
          </a:p>
          <a:p>
            <a:pPr>
              <a:buFont typeface="Wingdings" pitchFamily="2" charset="2"/>
              <a:buNone/>
            </a:pPr>
            <a:r>
              <a:rPr lang="en-US" smtClean="0"/>
              <a:t>    	}</a:t>
            </a:r>
          </a:p>
          <a:p>
            <a:pPr>
              <a:buFont typeface="Wingdings" pitchFamily="2" charset="2"/>
              <a:buNone/>
            </a:pPr>
            <a:endParaRPr lang="en-US" smtClean="0"/>
          </a:p>
        </p:txBody>
      </p:sp>
      <p:sp>
        <p:nvSpPr>
          <p:cNvPr id="63493" name="Rectangle 6"/>
          <p:cNvSpPr>
            <a:spLocks noChangeArrowheads="1"/>
          </p:cNvSpPr>
          <p:nvPr/>
        </p:nvSpPr>
        <p:spPr bwMode="auto">
          <a:xfrm>
            <a:off x="703263" y="1295400"/>
            <a:ext cx="7983537" cy="1981200"/>
          </a:xfrm>
          <a:prstGeom prst="rect">
            <a:avLst/>
          </a:prstGeom>
          <a:noFill/>
          <a:ln w="12700" algn="ctr">
            <a:solidFill>
              <a:schemeClr val="tx1"/>
            </a:solidFill>
            <a:round/>
            <a:headEnd/>
            <a:tailEnd type="triangle" w="med" len="med"/>
          </a:ln>
        </p:spPr>
        <p:txBody>
          <a:bodyPr/>
          <a:lstStyle/>
          <a:p>
            <a:endParaRPr lang="en-US"/>
          </a:p>
        </p:txBody>
      </p:sp>
      <p:sp>
        <p:nvSpPr>
          <p:cNvPr id="63494" name="Rectangle 7"/>
          <p:cNvSpPr>
            <a:spLocks noChangeArrowheads="1"/>
          </p:cNvSpPr>
          <p:nvPr/>
        </p:nvSpPr>
        <p:spPr bwMode="auto">
          <a:xfrm>
            <a:off x="703263" y="3810000"/>
            <a:ext cx="7983537" cy="2133600"/>
          </a:xfrm>
          <a:prstGeom prst="rect">
            <a:avLst/>
          </a:prstGeom>
          <a:noFill/>
          <a:ln w="12700" algn="ctr">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B07D72-32F5-4E08-982F-425850B1A7FE}" type="slidenum">
              <a:rPr lang="en-US"/>
              <a:pPr>
                <a:defRPr/>
              </a:pPr>
              <a:t>25</a:t>
            </a:fld>
            <a:endParaRPr lang="en-US"/>
          </a:p>
        </p:txBody>
      </p:sp>
      <p:sp>
        <p:nvSpPr>
          <p:cNvPr id="5" name="Title 4"/>
          <p:cNvSpPr>
            <a:spLocks noGrp="1"/>
          </p:cNvSpPr>
          <p:nvPr>
            <p:ph type="title"/>
          </p:nvPr>
        </p:nvSpPr>
        <p:spPr/>
        <p:txBody>
          <a:bodyPr/>
          <a:lstStyle/>
          <a:p>
            <a:pPr>
              <a:defRPr/>
            </a:pPr>
            <a:r>
              <a:rPr lang="en-US" dirty="0" smtClean="0"/>
              <a:t>Test Suite</a:t>
            </a:r>
            <a:endParaRPr lang="en-US" dirty="0">
              <a:solidFill>
                <a:srgbClr val="FF0000"/>
              </a:solidFill>
            </a:endParaRPr>
          </a:p>
        </p:txBody>
      </p:sp>
      <p:sp>
        <p:nvSpPr>
          <p:cNvPr id="64516" name="Content Placeholder 5"/>
          <p:cNvSpPr>
            <a:spLocks noGrp="1"/>
          </p:cNvSpPr>
          <p:nvPr>
            <p:ph idx="1"/>
          </p:nvPr>
        </p:nvSpPr>
        <p:spPr>
          <a:xfrm>
            <a:off x="304800" y="1282700"/>
            <a:ext cx="8486775" cy="5575300"/>
          </a:xfrm>
        </p:spPr>
        <p:txBody>
          <a:bodyPr/>
          <a:lstStyle/>
          <a:p>
            <a:r>
              <a:rPr lang="en-US" smtClean="0"/>
              <a:t>TestSuite is a grouping of tests and it is used to run many tests</a:t>
            </a:r>
          </a:p>
          <a:p>
            <a:endParaRPr lang="en-US" smtClean="0"/>
          </a:p>
          <a:p>
            <a:r>
              <a:rPr lang="en-US" smtClean="0"/>
              <a:t>For creating a Test Suite</a:t>
            </a:r>
          </a:p>
          <a:p>
            <a:pPr lvl="1"/>
            <a:r>
              <a:rPr lang="en-US" smtClean="0"/>
              <a:t>There are two annotations to be used</a:t>
            </a:r>
          </a:p>
          <a:p>
            <a:pPr lvl="2"/>
            <a:r>
              <a:rPr lang="en-US" smtClean="0"/>
              <a:t>@RunWith(Suite.class)</a:t>
            </a:r>
          </a:p>
          <a:p>
            <a:pPr lvl="2"/>
            <a:r>
              <a:rPr lang="en-US" smtClean="0"/>
              <a:t>@SuiteClasses({TestClass1.class, ...})</a:t>
            </a:r>
          </a:p>
          <a:p>
            <a:pPr lvl="1"/>
            <a:r>
              <a:rPr lang="en-US" smtClean="0"/>
              <a:t>There are two classes to be imported</a:t>
            </a:r>
          </a:p>
          <a:p>
            <a:pPr lvl="2"/>
            <a:r>
              <a:rPr lang="en-US" smtClean="0"/>
              <a:t>org.junit.runner.RunWith</a:t>
            </a:r>
          </a:p>
          <a:p>
            <a:pPr lvl="2"/>
            <a:r>
              <a:rPr lang="en-US" smtClean="0"/>
              <a:t>org.junit.runners.Suite</a:t>
            </a:r>
          </a:p>
          <a:p>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F11B16A-C8AA-48F1-90E5-A1DF66F8C09D}" type="slidenum">
              <a:rPr lang="en-US"/>
              <a:pPr>
                <a:defRPr/>
              </a:pPr>
              <a:t>26</a:t>
            </a:fld>
            <a:endParaRPr lang="en-US"/>
          </a:p>
        </p:txBody>
      </p:sp>
      <p:sp>
        <p:nvSpPr>
          <p:cNvPr id="5124" name="Rectangle 4"/>
          <p:cNvSpPr>
            <a:spLocks noGrp="1" noChangeArrowheads="1"/>
          </p:cNvSpPr>
          <p:nvPr>
            <p:ph type="title"/>
          </p:nvPr>
        </p:nvSpPr>
        <p:spPr>
          <a:xfrm>
            <a:off x="457200" y="0"/>
            <a:ext cx="8686800" cy="914400"/>
          </a:xfrm>
        </p:spPr>
        <p:txBody>
          <a:bodyPr/>
          <a:lstStyle/>
          <a:p>
            <a:pPr eaLnBrk="1" hangingPunct="1">
              <a:defRPr/>
            </a:pPr>
            <a:r>
              <a:rPr lang="en-US" dirty="0" smtClean="0"/>
              <a:t>Need for Logging</a:t>
            </a:r>
          </a:p>
        </p:txBody>
      </p:sp>
      <p:sp>
        <p:nvSpPr>
          <p:cNvPr id="65540" name="Content Placeholder 4"/>
          <p:cNvSpPr>
            <a:spLocks noGrp="1"/>
          </p:cNvSpPr>
          <p:nvPr>
            <p:ph idx="1"/>
          </p:nvPr>
        </p:nvSpPr>
        <p:spPr/>
        <p:txBody>
          <a:bodyPr/>
          <a:lstStyle/>
          <a:p>
            <a:r>
              <a:rPr lang="en-US" smtClean="0"/>
              <a:t>Scenario : A developer wants to keep track of the state of a Java program at various stages of its execution. But  doesn’t want to use System.out or System.err  statements for this purpose. Which mechanism can be used for achieving the same?</a:t>
            </a:r>
          </a:p>
          <a:p>
            <a:endParaRPr lang="en-US" smtClean="0"/>
          </a:p>
          <a:p>
            <a:r>
              <a:rPr lang="en-US" smtClean="0"/>
              <a:t>Answer : Logging the output at various stages and log4J can be used as a logging API for Java applications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569FD9-CB0C-4F84-A8F3-259C4292FDD0}" type="slidenum">
              <a:rPr lang="en-US"/>
              <a:pPr>
                <a:defRPr/>
              </a:pPr>
              <a:t>27</a:t>
            </a:fld>
            <a:endParaRPr lang="en-US"/>
          </a:p>
        </p:txBody>
      </p:sp>
      <p:sp>
        <p:nvSpPr>
          <p:cNvPr id="6146" name="Rectangle 2"/>
          <p:cNvSpPr>
            <a:spLocks noGrp="1" noChangeArrowheads="1"/>
          </p:cNvSpPr>
          <p:nvPr>
            <p:ph type="title"/>
          </p:nvPr>
        </p:nvSpPr>
        <p:spPr>
          <a:xfrm>
            <a:off x="457200" y="0"/>
            <a:ext cx="8686800" cy="914400"/>
          </a:xfrm>
        </p:spPr>
        <p:txBody>
          <a:bodyPr/>
          <a:lstStyle/>
          <a:p>
            <a:pPr eaLnBrk="1" hangingPunct="1">
              <a:defRPr/>
            </a:pPr>
            <a:r>
              <a:rPr lang="en-US" dirty="0" smtClean="0"/>
              <a:t>What is log4J ?</a:t>
            </a:r>
          </a:p>
        </p:txBody>
      </p:sp>
      <p:sp>
        <p:nvSpPr>
          <p:cNvPr id="66564" name="Content Placeholder 4"/>
          <p:cNvSpPr>
            <a:spLocks noGrp="1"/>
          </p:cNvSpPr>
          <p:nvPr>
            <p:ph idx="1"/>
          </p:nvPr>
        </p:nvSpPr>
        <p:spPr/>
        <p:txBody>
          <a:bodyPr/>
          <a:lstStyle/>
          <a:p>
            <a:r>
              <a:rPr lang="en-US" smtClean="0"/>
              <a:t>Open source logging API which helps the programmer to log the output on to various targets like console, file, GUI components etc</a:t>
            </a:r>
          </a:p>
          <a:p>
            <a:endParaRPr lang="en-US" smtClean="0"/>
          </a:p>
          <a:p>
            <a:r>
              <a:rPr lang="en-US" smtClean="0"/>
              <a:t>Helps the programmer to locate the problem in the application</a:t>
            </a:r>
          </a:p>
          <a:p>
            <a:endParaRPr lang="en-US" smtClean="0"/>
          </a:p>
          <a:p>
            <a:r>
              <a:rPr lang="en-US" smtClean="0"/>
              <a:t>Logging can be enabled at runtime using  configuration files like XML file</a:t>
            </a:r>
          </a:p>
          <a:p>
            <a:endParaRPr lang="en-US" smtClean="0"/>
          </a:p>
          <a:p>
            <a:endParaRPr lang="en-US" smtClean="0"/>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E427FA5-2D1A-4666-A839-810357BA9168}" type="slidenum">
              <a:rPr lang="en-US"/>
              <a:pPr>
                <a:defRPr/>
              </a:pPr>
              <a:t>28</a:t>
            </a:fld>
            <a:endParaRPr lang="en-US"/>
          </a:p>
        </p:txBody>
      </p:sp>
      <p:sp>
        <p:nvSpPr>
          <p:cNvPr id="33794" name="Rectangle 2"/>
          <p:cNvSpPr>
            <a:spLocks noGrp="1" noChangeArrowheads="1"/>
          </p:cNvSpPr>
          <p:nvPr>
            <p:ph type="title"/>
          </p:nvPr>
        </p:nvSpPr>
        <p:spPr>
          <a:xfrm>
            <a:off x="457200" y="0"/>
            <a:ext cx="8686800" cy="990600"/>
          </a:xfrm>
        </p:spPr>
        <p:txBody>
          <a:bodyPr/>
          <a:lstStyle/>
          <a:p>
            <a:pPr eaLnBrk="1" hangingPunct="1">
              <a:defRPr/>
            </a:pPr>
            <a:r>
              <a:rPr lang="en-US" dirty="0" smtClean="0"/>
              <a:t>Features of log4J</a:t>
            </a:r>
          </a:p>
        </p:txBody>
      </p:sp>
      <p:sp>
        <p:nvSpPr>
          <p:cNvPr id="67588" name="Content Placeholder 4"/>
          <p:cNvSpPr>
            <a:spLocks noGrp="1"/>
          </p:cNvSpPr>
          <p:nvPr>
            <p:ph idx="1"/>
          </p:nvPr>
        </p:nvSpPr>
        <p:spPr>
          <a:xfrm>
            <a:off x="304800" y="1282700"/>
            <a:ext cx="8229600" cy="4965700"/>
          </a:xfrm>
        </p:spPr>
        <p:txBody>
          <a:bodyPr/>
          <a:lstStyle/>
          <a:p>
            <a:r>
              <a:rPr lang="en-US" smtClean="0"/>
              <a:t>It is a fail-stop logging system</a:t>
            </a:r>
          </a:p>
          <a:p>
            <a:endParaRPr lang="en-US" smtClean="0"/>
          </a:p>
          <a:p>
            <a:r>
              <a:rPr lang="en-US" smtClean="0"/>
              <a:t>Uses several levels of logging i.e. DEBUG, INFO, WARN, ERROR, FATAL, ALL , OFF etc</a:t>
            </a:r>
          </a:p>
          <a:p>
            <a:endParaRPr lang="en-US" smtClean="0"/>
          </a:p>
          <a:p>
            <a:r>
              <a:rPr lang="en-US" smtClean="0"/>
              <a:t>Supports changing the format of the log output</a:t>
            </a:r>
          </a:p>
          <a:p>
            <a:endParaRPr lang="en-US" smtClean="0"/>
          </a:p>
          <a:p>
            <a:r>
              <a:rPr lang="en-US" smtClean="0"/>
              <a:t>Supports internationalization</a:t>
            </a:r>
          </a:p>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492F59-562D-4679-8C14-723A5E0C0059}" type="slidenum">
              <a:rPr lang="en-US"/>
              <a:pPr>
                <a:defRPr/>
              </a:pPr>
              <a:t>29</a:t>
            </a:fld>
            <a:endParaRPr lang="en-US"/>
          </a:p>
        </p:txBody>
      </p:sp>
      <p:sp>
        <p:nvSpPr>
          <p:cNvPr id="5" name="Title 4"/>
          <p:cNvSpPr>
            <a:spLocks noGrp="1"/>
          </p:cNvSpPr>
          <p:nvPr>
            <p:ph type="title"/>
          </p:nvPr>
        </p:nvSpPr>
        <p:spPr>
          <a:xfrm>
            <a:off x="457200" y="0"/>
            <a:ext cx="7456488" cy="973138"/>
          </a:xfrm>
        </p:spPr>
        <p:txBody>
          <a:bodyPr/>
          <a:lstStyle/>
          <a:p>
            <a:pPr>
              <a:defRPr/>
            </a:pPr>
            <a:r>
              <a:rPr lang="en-US" dirty="0" smtClean="0"/>
              <a:t>Components of log4J</a:t>
            </a:r>
            <a:endParaRPr lang="en-US" dirty="0"/>
          </a:p>
        </p:txBody>
      </p:sp>
      <p:sp>
        <p:nvSpPr>
          <p:cNvPr id="68612" name="Content Placeholder 5"/>
          <p:cNvSpPr>
            <a:spLocks noGrp="1"/>
          </p:cNvSpPr>
          <p:nvPr>
            <p:ph idx="1"/>
          </p:nvPr>
        </p:nvSpPr>
        <p:spPr/>
        <p:txBody>
          <a:bodyPr/>
          <a:lstStyle/>
          <a:p>
            <a:r>
              <a:rPr lang="en-US" smtClean="0"/>
              <a:t>log4J has three main components :</a:t>
            </a:r>
          </a:p>
          <a:p>
            <a:pPr lvl="1"/>
            <a:r>
              <a:rPr lang="en-US" smtClean="0"/>
              <a:t>Logger –  Accepts all the log requests from log statements during the execution of the application and redirects their output to appropriate destination i.e Appender</a:t>
            </a:r>
          </a:p>
          <a:p>
            <a:pPr lvl="1"/>
            <a:endParaRPr lang="en-US" smtClean="0"/>
          </a:p>
          <a:p>
            <a:pPr lvl="1"/>
            <a:r>
              <a:rPr lang="en-US" smtClean="0"/>
              <a:t>Appender – Output destination for the log</a:t>
            </a:r>
          </a:p>
          <a:p>
            <a:pPr lvl="1"/>
            <a:endParaRPr lang="en-US" smtClean="0"/>
          </a:p>
          <a:p>
            <a:pPr lvl="1"/>
            <a:r>
              <a:rPr lang="en-US" smtClean="0"/>
              <a:t>Layout – Specifies the style and content of the log output. Used to format or customize the contents i.e log messages of Appender </a:t>
            </a:r>
          </a:p>
          <a:p>
            <a:pPr>
              <a:buFont typeface="Wingdings" pitchFamily="2" charset="2"/>
              <a:buNone/>
            </a:pPr>
            <a:endParaRPr lang="en-US" smtClean="0"/>
          </a:p>
          <a:p>
            <a:pPr lvl="1">
              <a:buFont typeface="Wingdings" pitchFamily="2" charset="2"/>
              <a:buNone/>
            </a:pPr>
            <a:endParaRPr lang="en-US" smtClean="0"/>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600" b="1" dirty="0" smtClean="0"/>
              <a:t>Confidential Information includes, but is not limited to, the following:</a:t>
            </a:r>
          </a:p>
          <a:p>
            <a:pPr lvl="1" eaLnBrk="1" hangingPunct="1">
              <a:spcBef>
                <a:spcPts val="100"/>
              </a:spcBef>
              <a:buFont typeface="Wingdings" pitchFamily="2" charset="2"/>
              <a:buChar char="q"/>
              <a:defRPr/>
            </a:pPr>
            <a:r>
              <a:rPr lang="en-US" sz="1400" dirty="0" smtClean="0">
                <a:ea typeface="+mn-ea"/>
              </a:rPr>
              <a:t> Corporate and Infrastructure information about Infosys</a:t>
            </a:r>
          </a:p>
          <a:p>
            <a:pPr lvl="1" eaLnBrk="1" hangingPunct="1">
              <a:spcBef>
                <a:spcPts val="100"/>
              </a:spcBef>
              <a:buFont typeface="Wingdings" pitchFamily="2" charset="2"/>
              <a:buChar char="q"/>
              <a:defRPr/>
            </a:pPr>
            <a:r>
              <a:rPr lang="en-US" sz="1400" dirty="0" smtClean="0">
                <a:ea typeface="+mn-ea"/>
              </a:rPr>
              <a:t> Infosys’ project management and quality processes</a:t>
            </a:r>
          </a:p>
          <a:p>
            <a:pPr lvl="1" eaLnBrk="1" hangingPunct="1">
              <a:spcBef>
                <a:spcPts val="100"/>
              </a:spcBef>
              <a:buFont typeface="Wingdings" pitchFamily="2" charset="2"/>
              <a:buChar char="q"/>
              <a:defRPr/>
            </a:pPr>
            <a:r>
              <a:rPr lang="en-US" sz="1400" dirty="0" smtClean="0">
                <a:ea typeface="+mn-ea"/>
              </a:rPr>
              <a:t> Project experiences provided included as illustrative case studies</a:t>
            </a:r>
          </a:p>
          <a:p>
            <a:pPr eaLnBrk="1" hangingPunct="1">
              <a:spcBef>
                <a:spcPts val="100"/>
              </a:spcBef>
              <a:buFont typeface="Wingdings" pitchFamily="2" charset="2"/>
              <a:buChar char="§"/>
              <a:defRPr/>
            </a:pPr>
            <a:r>
              <a:rPr lang="en-US" sz="1600" b="1"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600" b="1"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3"/>
          <p:cNvSpPr>
            <a:spLocks noGrp="1"/>
          </p:cNvSpPr>
          <p:nvPr>
            <p:ph type="sldNum" sz="quarter" idx="10"/>
          </p:nvPr>
        </p:nvSpPr>
        <p:spPr/>
        <p:txBody>
          <a:bodyPr/>
          <a:lstStyle/>
          <a:p>
            <a:pPr>
              <a:defRPr/>
            </a:pPr>
            <a:fld id="{ADF2BC02-6239-4340-8B45-C5A301C44822}"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A3E72AC-05FF-4CF2-82CF-0520E2D9E828}" type="slidenum">
              <a:rPr lang="en-US"/>
              <a:pPr>
                <a:defRPr/>
              </a:pPr>
              <a:t>30</a:t>
            </a:fld>
            <a:endParaRPr lang="en-US" dirty="0"/>
          </a:p>
        </p:txBody>
      </p:sp>
      <p:sp>
        <p:nvSpPr>
          <p:cNvPr id="5" name="Title 4"/>
          <p:cNvSpPr>
            <a:spLocks noGrp="1"/>
          </p:cNvSpPr>
          <p:nvPr>
            <p:ph type="title"/>
          </p:nvPr>
        </p:nvSpPr>
        <p:spPr/>
        <p:txBody>
          <a:bodyPr/>
          <a:lstStyle/>
          <a:p>
            <a:pPr>
              <a:defRPr/>
            </a:pPr>
            <a:r>
              <a:rPr lang="en-US" dirty="0" smtClean="0"/>
              <a:t>Logger – Priority Levels </a:t>
            </a:r>
            <a:endParaRPr lang="en-US" dirty="0"/>
          </a:p>
        </p:txBody>
      </p:sp>
      <p:sp>
        <p:nvSpPr>
          <p:cNvPr id="69636" name="Content Placeholder 5"/>
          <p:cNvSpPr>
            <a:spLocks noGrp="1"/>
          </p:cNvSpPr>
          <p:nvPr>
            <p:ph idx="1"/>
          </p:nvPr>
        </p:nvSpPr>
        <p:spPr/>
        <p:txBody>
          <a:bodyPr/>
          <a:lstStyle/>
          <a:p>
            <a:r>
              <a:rPr lang="en-US" smtClean="0"/>
              <a:t>There are five normal priority levels which are listed in increasing order of priorities:</a:t>
            </a:r>
          </a:p>
          <a:p>
            <a:pPr lvl="1"/>
            <a:r>
              <a:rPr lang="en-US" smtClean="0"/>
              <a:t>static Level DEBUG</a:t>
            </a:r>
          </a:p>
          <a:p>
            <a:pPr lvl="1"/>
            <a:r>
              <a:rPr lang="en-US" smtClean="0"/>
              <a:t>static Level INFO</a:t>
            </a:r>
          </a:p>
          <a:p>
            <a:pPr lvl="1"/>
            <a:r>
              <a:rPr lang="en-US" smtClean="0"/>
              <a:t>static Level WARN</a:t>
            </a:r>
          </a:p>
          <a:p>
            <a:pPr lvl="1"/>
            <a:r>
              <a:rPr lang="en-US" smtClean="0"/>
              <a:t>static Level ERROR</a:t>
            </a:r>
          </a:p>
          <a:p>
            <a:pPr lvl="1"/>
            <a:r>
              <a:rPr lang="en-US" smtClean="0"/>
              <a:t>static Level FATAL</a:t>
            </a:r>
          </a:p>
          <a:p>
            <a:r>
              <a:rPr lang="en-US" smtClean="0"/>
              <a:t>There are two special levels of logging :</a:t>
            </a:r>
          </a:p>
          <a:p>
            <a:pPr lvl="1"/>
            <a:r>
              <a:rPr lang="en-US" smtClean="0"/>
              <a:t>static Level ALL</a:t>
            </a:r>
          </a:p>
          <a:p>
            <a:pPr lvl="1"/>
            <a:r>
              <a:rPr lang="en-US" smtClean="0"/>
              <a:t>static Level OFF</a:t>
            </a:r>
          </a:p>
          <a:p>
            <a:pPr lvl="1"/>
            <a:endParaRPr lang="en-US" smtClean="0"/>
          </a:p>
          <a:p>
            <a:pPr lvl="1"/>
            <a:endParaRPr lang="en-US" smtClean="0"/>
          </a:p>
          <a:p>
            <a:pPr lvl="1">
              <a:buFont typeface="Wingdings" pitchFamily="2" charset="2"/>
              <a:buNone/>
            </a:pPr>
            <a:r>
              <a:rPr lang="en-US" smtClean="0"/>
              <a:t> </a:t>
            </a:r>
          </a:p>
          <a:p>
            <a:pPr>
              <a:buFont typeface="Wingdings" pitchFamily="2" charset="2"/>
              <a:buNone/>
            </a:pPr>
            <a:r>
              <a:rPr lang="en-US" smtClean="0"/>
              <a:t> 		 </a:t>
            </a:r>
          </a:p>
        </p:txBody>
      </p:sp>
      <p:cxnSp>
        <p:nvCxnSpPr>
          <p:cNvPr id="69637" name="Straight Arrow Connector 8"/>
          <p:cNvCxnSpPr>
            <a:cxnSpLocks noChangeShapeType="1"/>
          </p:cNvCxnSpPr>
          <p:nvPr/>
        </p:nvCxnSpPr>
        <p:spPr bwMode="auto">
          <a:xfrm rot="16200000" flipH="1">
            <a:off x="4281488" y="2746375"/>
            <a:ext cx="2057400" cy="69850"/>
          </a:xfrm>
          <a:prstGeom prst="straightConnector1">
            <a:avLst/>
          </a:prstGeom>
          <a:noFill/>
          <a:ln w="12700" algn="ctr">
            <a:noFill/>
            <a:round/>
            <a:headEnd/>
            <a:tailEnd type="arrow" w="med" len="med"/>
          </a:ln>
        </p:spPr>
      </p:cxnSp>
      <p:sp>
        <p:nvSpPr>
          <p:cNvPr id="69638" name="Down Arrow 9"/>
          <p:cNvSpPr>
            <a:spLocks noChangeArrowheads="1"/>
          </p:cNvSpPr>
          <p:nvPr/>
        </p:nvSpPr>
        <p:spPr bwMode="auto">
          <a:xfrm>
            <a:off x="5205413" y="1905000"/>
            <a:ext cx="69850" cy="323850"/>
          </a:xfrm>
          <a:prstGeom prst="downArrow">
            <a:avLst>
              <a:gd name="adj1" fmla="val 50000"/>
              <a:gd name="adj2" fmla="val 50463"/>
            </a:avLst>
          </a:prstGeom>
          <a:noFill/>
          <a:ln w="12700" algn="ctr">
            <a:noFill/>
            <a:round/>
            <a:headEnd/>
            <a:tailEnd/>
          </a:ln>
        </p:spPr>
        <p:txBody>
          <a:bodyPr lIns="92075" tIns="46038" rIns="92075" bIns="46038">
            <a:spAutoFit/>
          </a:bodyPr>
          <a:lstStyle/>
          <a:p>
            <a:pPr marL="173038" indent="-173038"/>
            <a:endParaRPr lang="en-US"/>
          </a:p>
        </p:txBody>
      </p:sp>
      <p:sp>
        <p:nvSpPr>
          <p:cNvPr id="69639" name="Down Arrow 22"/>
          <p:cNvSpPr>
            <a:spLocks noChangeArrowheads="1"/>
          </p:cNvSpPr>
          <p:nvPr/>
        </p:nvSpPr>
        <p:spPr bwMode="auto">
          <a:xfrm>
            <a:off x="5205413" y="1905000"/>
            <a:ext cx="561975" cy="368300"/>
          </a:xfrm>
          <a:prstGeom prst="downArrow">
            <a:avLst>
              <a:gd name="adj1" fmla="val 33639"/>
              <a:gd name="adj2" fmla="val 49995"/>
            </a:avLst>
          </a:prstGeom>
          <a:noFill/>
          <a:ln w="12700" algn="ctr">
            <a:noFill/>
            <a:round/>
            <a:headEnd/>
            <a:tailEnd/>
          </a:ln>
        </p:spPr>
        <p:txBody>
          <a:bodyPr lIns="92075" tIns="46038" rIns="92075" bIns="46038">
            <a:spAutoFit/>
          </a:bodyPr>
          <a:lstStyle/>
          <a:p>
            <a:pPr marL="173038" indent="-173038"/>
            <a:endParaRPr lang="en-US"/>
          </a:p>
        </p:txBody>
      </p:sp>
      <p:sp>
        <p:nvSpPr>
          <p:cNvPr id="69640" name="Rectangle 23"/>
          <p:cNvSpPr>
            <a:spLocks noChangeArrowheads="1"/>
          </p:cNvSpPr>
          <p:nvPr/>
        </p:nvSpPr>
        <p:spPr bwMode="auto">
          <a:xfrm>
            <a:off x="4924425" y="1828800"/>
            <a:ext cx="1968500" cy="307975"/>
          </a:xfrm>
          <a:prstGeom prst="rect">
            <a:avLst/>
          </a:prstGeom>
          <a:noFill/>
          <a:ln w="12700" algn="ctr">
            <a:noFill/>
            <a:round/>
            <a:headEnd/>
            <a:tailEnd/>
          </a:ln>
        </p:spPr>
        <p:txBody>
          <a:bodyPr lIns="92075" tIns="46038" rIns="92075" bIns="46038">
            <a:spAutoFit/>
          </a:bodyPr>
          <a:lstStyle/>
          <a:p>
            <a:pPr marL="173038" indent="-173038"/>
            <a:endParaRPr lang="en-US"/>
          </a:p>
        </p:txBody>
      </p:sp>
      <p:sp>
        <p:nvSpPr>
          <p:cNvPr id="69641" name="Rectangle 24"/>
          <p:cNvSpPr>
            <a:spLocks noChangeArrowheads="1"/>
          </p:cNvSpPr>
          <p:nvPr/>
        </p:nvSpPr>
        <p:spPr bwMode="auto">
          <a:xfrm>
            <a:off x="4502150" y="2057400"/>
            <a:ext cx="2671763" cy="307975"/>
          </a:xfrm>
          <a:prstGeom prst="rect">
            <a:avLst/>
          </a:prstGeom>
          <a:noFill/>
          <a:ln w="12700" algn="ctr">
            <a:noFill/>
            <a:round/>
            <a:headEnd/>
            <a:tailEnd/>
          </a:ln>
        </p:spPr>
        <p:txBody>
          <a:bodyPr lIns="92075" tIns="46038" rIns="92075" bIns="46038">
            <a:spAutoFit/>
          </a:bodyPr>
          <a:lstStyle/>
          <a:p>
            <a:pPr marL="173038" indent="-173038"/>
            <a:endParaRPr lang="en-US"/>
          </a:p>
        </p:txBody>
      </p:sp>
      <p:sp>
        <p:nvSpPr>
          <p:cNvPr id="69642" name="Rectangle 25"/>
          <p:cNvSpPr>
            <a:spLocks noChangeArrowheads="1"/>
          </p:cNvSpPr>
          <p:nvPr/>
        </p:nvSpPr>
        <p:spPr bwMode="auto">
          <a:xfrm>
            <a:off x="4641850" y="2209800"/>
            <a:ext cx="2814638" cy="307975"/>
          </a:xfrm>
          <a:prstGeom prst="rect">
            <a:avLst/>
          </a:prstGeom>
          <a:noFill/>
          <a:ln w="12700" algn="ctr">
            <a:noFill/>
            <a:round/>
            <a:headEnd/>
            <a:tailEnd/>
          </a:ln>
        </p:spPr>
        <p:txBody>
          <a:bodyPr lIns="92075" tIns="46038" rIns="92075" bIns="46038">
            <a:spAutoFit/>
          </a:bodyPr>
          <a:lstStyle/>
          <a:p>
            <a:pPr marL="173038" indent="-173038"/>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EB41652-E11B-4FFE-B3A4-DD75D19C47F7}" type="slidenum">
              <a:rPr lang="en-US"/>
              <a:pPr>
                <a:defRPr/>
              </a:pPr>
              <a:t>31</a:t>
            </a:fld>
            <a:endParaRPr lang="en-US"/>
          </a:p>
        </p:txBody>
      </p:sp>
      <p:sp>
        <p:nvSpPr>
          <p:cNvPr id="5" name="Title 4"/>
          <p:cNvSpPr>
            <a:spLocks noGrp="1"/>
          </p:cNvSpPr>
          <p:nvPr>
            <p:ph type="title"/>
          </p:nvPr>
        </p:nvSpPr>
        <p:spPr/>
        <p:txBody>
          <a:bodyPr/>
          <a:lstStyle/>
          <a:p>
            <a:pPr>
              <a:defRPr/>
            </a:pPr>
            <a:r>
              <a:rPr lang="en-US" dirty="0" smtClean="0"/>
              <a:t>Logger – Creation</a:t>
            </a:r>
            <a:endParaRPr lang="en-US" dirty="0"/>
          </a:p>
        </p:txBody>
      </p:sp>
      <p:sp>
        <p:nvSpPr>
          <p:cNvPr id="70660" name="Content Placeholder 5"/>
          <p:cNvSpPr>
            <a:spLocks noGrp="1"/>
          </p:cNvSpPr>
          <p:nvPr>
            <p:ph idx="1"/>
          </p:nvPr>
        </p:nvSpPr>
        <p:spPr>
          <a:xfrm>
            <a:off x="304800" y="1282700"/>
            <a:ext cx="8534400" cy="5880100"/>
          </a:xfrm>
        </p:spPr>
        <p:txBody>
          <a:bodyPr/>
          <a:lstStyle/>
          <a:p>
            <a:r>
              <a:rPr lang="en-US" smtClean="0"/>
              <a:t> Different ways are</a:t>
            </a:r>
          </a:p>
          <a:p>
            <a:pPr lvl="1"/>
            <a:r>
              <a:rPr lang="en-US" smtClean="0"/>
              <a:t>To retrieve the Root Logger</a:t>
            </a:r>
          </a:p>
          <a:p>
            <a:pPr lvl="1">
              <a:buFont typeface="Wingdings" pitchFamily="2" charset="2"/>
              <a:buNone/>
            </a:pPr>
            <a:r>
              <a:rPr lang="en-US" smtClean="0"/>
              <a:t>   		 Logger logger = Logger.getRootLogger();</a:t>
            </a:r>
          </a:p>
          <a:p>
            <a:pPr lvl="1"/>
            <a:r>
              <a:rPr lang="en-US" smtClean="0"/>
              <a:t>To create a new Logger</a:t>
            </a:r>
          </a:p>
          <a:p>
            <a:pPr lvl="1">
              <a:buFont typeface="Wingdings" pitchFamily="2" charset="2"/>
              <a:buNone/>
            </a:pPr>
            <a:r>
              <a:rPr lang="en-US" smtClean="0"/>
              <a:t>		 Logger logger = Logger.getLogger(“MyLogger”);</a:t>
            </a:r>
          </a:p>
          <a:p>
            <a:pPr lvl="1"/>
            <a:r>
              <a:rPr lang="en-US" smtClean="0"/>
              <a:t>To create a static logger based on name of the class</a:t>
            </a:r>
          </a:p>
          <a:p>
            <a:pPr lvl="2">
              <a:buFont typeface="Arial" pitchFamily="34" charset="0"/>
              <a:buNone/>
            </a:pPr>
            <a:r>
              <a:rPr lang="en-US" sz="2500" smtClean="0"/>
              <a:t> static Logger logger = Logger.getLogger(ClassName.class);</a:t>
            </a:r>
          </a:p>
          <a:p>
            <a:r>
              <a:rPr lang="en-US" smtClean="0"/>
              <a:t>Log4J provides a default root logger and all the user loggers are inherited from root logger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Logger – Setting Priority Level</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F669AFD2-2169-47E0-B679-22336B01E116}" type="slidenum">
              <a:rPr lang="en-US" smtClean="0"/>
              <a:pPr>
                <a:defRPr/>
              </a:pPr>
              <a:t>32</a:t>
            </a:fld>
            <a:endParaRPr lang="en-US" dirty="0"/>
          </a:p>
        </p:txBody>
      </p:sp>
      <p:sp>
        <p:nvSpPr>
          <p:cNvPr id="71684" name="Rectangle 5"/>
          <p:cNvSpPr>
            <a:spLocks noChangeArrowheads="1"/>
          </p:cNvSpPr>
          <p:nvPr/>
        </p:nvSpPr>
        <p:spPr bwMode="auto">
          <a:xfrm>
            <a:off x="2181225" y="3962400"/>
            <a:ext cx="5695950" cy="307975"/>
          </a:xfrm>
          <a:prstGeom prst="rect">
            <a:avLst/>
          </a:prstGeom>
          <a:noFill/>
          <a:ln w="12700" algn="ctr">
            <a:noFill/>
            <a:round/>
            <a:headEnd/>
            <a:tailEnd/>
          </a:ln>
        </p:spPr>
        <p:txBody>
          <a:bodyPr lIns="92075" tIns="46038" rIns="92075" bIns="46038">
            <a:spAutoFit/>
          </a:bodyPr>
          <a:lstStyle/>
          <a:p>
            <a:pPr marL="173038" indent="-173038"/>
            <a:endParaRPr lang="en-US"/>
          </a:p>
        </p:txBody>
      </p:sp>
      <p:sp>
        <p:nvSpPr>
          <p:cNvPr id="71685" name="Flowchart: Process 7"/>
          <p:cNvSpPr>
            <a:spLocks noChangeArrowheads="1"/>
          </p:cNvSpPr>
          <p:nvPr/>
        </p:nvSpPr>
        <p:spPr bwMode="auto">
          <a:xfrm>
            <a:off x="844550" y="1371600"/>
            <a:ext cx="5626100" cy="307975"/>
          </a:xfrm>
          <a:prstGeom prst="flowChartProcess">
            <a:avLst/>
          </a:prstGeom>
          <a:noFill/>
          <a:ln w="12700" algn="ctr">
            <a:noFill/>
            <a:round/>
            <a:headEnd/>
            <a:tailEnd/>
          </a:ln>
        </p:spPr>
        <p:txBody>
          <a:bodyPr lIns="92075" tIns="46038" rIns="92075" bIns="46038">
            <a:spAutoFit/>
          </a:bodyPr>
          <a:lstStyle/>
          <a:p>
            <a:pPr marL="173038" indent="-173038"/>
            <a:endParaRPr lang="en-US"/>
          </a:p>
        </p:txBody>
      </p:sp>
      <p:sp>
        <p:nvSpPr>
          <p:cNvPr id="71686" name="Flowchart: Process 8"/>
          <p:cNvSpPr>
            <a:spLocks noChangeArrowheads="1"/>
          </p:cNvSpPr>
          <p:nvPr/>
        </p:nvSpPr>
        <p:spPr bwMode="auto">
          <a:xfrm>
            <a:off x="914400" y="1600200"/>
            <a:ext cx="6048375" cy="307975"/>
          </a:xfrm>
          <a:prstGeom prst="flowChartProcess">
            <a:avLst/>
          </a:prstGeom>
          <a:noFill/>
          <a:ln w="12700" algn="ctr">
            <a:noFill/>
            <a:round/>
            <a:headEnd/>
            <a:tailEnd/>
          </a:ln>
        </p:spPr>
        <p:txBody>
          <a:bodyPr lIns="92075" tIns="46038" rIns="92075" bIns="46038">
            <a:spAutoFit/>
          </a:bodyPr>
          <a:lstStyle/>
          <a:p>
            <a:pPr marL="173038" indent="-173038"/>
            <a:endParaRPr lang="en-US"/>
          </a:p>
        </p:txBody>
      </p:sp>
      <p:sp>
        <p:nvSpPr>
          <p:cNvPr id="71687" name="Flowchart: Process 13"/>
          <p:cNvSpPr>
            <a:spLocks noChangeArrowheads="1"/>
          </p:cNvSpPr>
          <p:nvPr/>
        </p:nvSpPr>
        <p:spPr bwMode="auto">
          <a:xfrm>
            <a:off x="1266825" y="1981200"/>
            <a:ext cx="4922838" cy="307975"/>
          </a:xfrm>
          <a:prstGeom prst="flowChartProcess">
            <a:avLst/>
          </a:prstGeom>
          <a:noFill/>
          <a:ln w="12700" algn="ctr">
            <a:noFill/>
            <a:round/>
            <a:headEnd/>
            <a:tailEnd/>
          </a:ln>
        </p:spPr>
        <p:txBody>
          <a:bodyPr lIns="92075" tIns="46038" rIns="92075" bIns="46038">
            <a:spAutoFit/>
          </a:bodyPr>
          <a:lstStyle/>
          <a:p>
            <a:pPr marL="173038" indent="-173038"/>
            <a:endParaRPr lang="en-US"/>
          </a:p>
        </p:txBody>
      </p:sp>
      <p:sp>
        <p:nvSpPr>
          <p:cNvPr id="15" name="Snip Single Corner Rectangle 14"/>
          <p:cNvSpPr/>
          <p:nvPr/>
        </p:nvSpPr>
        <p:spPr bwMode="auto">
          <a:xfrm>
            <a:off x="773113" y="1524000"/>
            <a:ext cx="2814637" cy="361950"/>
          </a:xfrm>
          <a:prstGeom prst="snip1Rect">
            <a:avLst>
              <a:gd name="adj" fmla="val 31005"/>
            </a:avLst>
          </a:prstGeom>
          <a:noFill/>
          <a:ln w="12700" cap="flat" cmpd="sng" algn="ctr">
            <a:noFill/>
            <a:prstDash val="solid"/>
            <a:round/>
            <a:headEnd type="none" w="med" len="med"/>
            <a:tailEnd type="none" w="med" len="med"/>
          </a:ln>
          <a:effectLst/>
        </p:spPr>
        <p:txBody>
          <a:bodyPr lIns="92075" tIns="46038" rIns="92075" bIns="46038">
            <a:spAutoFit/>
          </a:bodyPr>
          <a:lstStyle/>
          <a:p>
            <a:pPr marL="173038" indent="-173038">
              <a:defRPr/>
            </a:pPr>
            <a:endParaRPr lang="en-US" dirty="0">
              <a:latin typeface="Arial" charset="0"/>
            </a:endParaRPr>
          </a:p>
        </p:txBody>
      </p:sp>
      <p:sp>
        <p:nvSpPr>
          <p:cNvPr id="71689" name="Content Placeholder 18"/>
          <p:cNvSpPr>
            <a:spLocks noGrp="1"/>
          </p:cNvSpPr>
          <p:nvPr>
            <p:ph idx="1"/>
          </p:nvPr>
        </p:nvSpPr>
        <p:spPr>
          <a:xfrm>
            <a:off x="304800" y="1282700"/>
            <a:ext cx="8229600" cy="4051300"/>
          </a:xfrm>
          <a:prstGeom prst="flowChartProcess">
            <a:avLst/>
          </a:prstGeom>
          <a:ln w="12700" cap="flat" algn="ctr">
            <a:solidFill>
              <a:schemeClr val="tx1"/>
            </a:solidFill>
            <a:round/>
            <a:headEnd type="none" w="med" len="med"/>
            <a:tailEnd type="triangle" w="med" len="med"/>
          </a:ln>
        </p:spPr>
        <p:txBody>
          <a:bodyPr/>
          <a:lstStyle/>
          <a:p>
            <a:pPr>
              <a:buFont typeface="Wingdings" pitchFamily="2" charset="2"/>
              <a:buNone/>
            </a:pPr>
            <a:r>
              <a:rPr lang="en-US" sz="2400" smtClean="0"/>
              <a:t>	import org.apache.log4j.Level;</a:t>
            </a:r>
          </a:p>
          <a:p>
            <a:pPr>
              <a:buFont typeface="Wingdings" pitchFamily="2" charset="2"/>
              <a:buNone/>
            </a:pPr>
            <a:r>
              <a:rPr lang="en-US" sz="2400" smtClean="0"/>
              <a:t>	import org.apache.log4j.Logger;</a:t>
            </a:r>
          </a:p>
          <a:p>
            <a:pPr>
              <a:buFont typeface="Wingdings" pitchFamily="2" charset="2"/>
              <a:buNone/>
            </a:pPr>
            <a:r>
              <a:rPr lang="en-US" sz="2400" smtClean="0"/>
              <a:t>	public class CreateLogger{</a:t>
            </a:r>
          </a:p>
          <a:p>
            <a:pPr>
              <a:buFont typeface="Wingdings" pitchFamily="2" charset="2"/>
              <a:buNone/>
            </a:pPr>
            <a:r>
              <a:rPr lang="en-US" sz="2400" smtClean="0"/>
              <a:t>		static Logger logger = Logger.getLogger(CreateLogger.class);</a:t>
            </a:r>
          </a:p>
          <a:p>
            <a:pPr>
              <a:buFont typeface="Wingdings" pitchFamily="2" charset="2"/>
              <a:buNone/>
            </a:pPr>
            <a:r>
              <a:rPr lang="en-US" sz="2400" smtClean="0"/>
              <a:t>		public static void main(String args[]) {</a:t>
            </a:r>
          </a:p>
          <a:p>
            <a:pPr>
              <a:buFont typeface="Wingdings" pitchFamily="2" charset="2"/>
              <a:buNone/>
            </a:pPr>
            <a:r>
              <a:rPr lang="en-US" sz="2400" smtClean="0"/>
              <a:t>			</a:t>
            </a:r>
            <a:r>
              <a:rPr lang="en-US" sz="2400" b="1" smtClean="0"/>
              <a:t> logger.setLevel((Level) Level.INFO);</a:t>
            </a:r>
          </a:p>
          <a:p>
            <a:pPr>
              <a:buFont typeface="Wingdings" pitchFamily="2" charset="2"/>
              <a:buNone/>
            </a:pPr>
            <a:r>
              <a:rPr lang="en-US" sz="2400" smtClean="0"/>
              <a:t>		}</a:t>
            </a:r>
          </a:p>
          <a:p>
            <a:pPr>
              <a:buFont typeface="Wingdings" pitchFamily="2" charset="2"/>
              <a:buNone/>
            </a:pPr>
            <a:r>
              <a:rPr lang="en-US" sz="2400" smtClean="0"/>
              <a:t>	 }</a:t>
            </a:r>
          </a:p>
          <a:p>
            <a:endParaRPr lang="en-US" smtClean="0"/>
          </a:p>
        </p:txBody>
      </p:sp>
      <p:sp>
        <p:nvSpPr>
          <p:cNvPr id="71690" name="Rectangular Callout 19"/>
          <p:cNvSpPr>
            <a:spLocks noChangeArrowheads="1"/>
          </p:cNvSpPr>
          <p:nvPr/>
        </p:nvSpPr>
        <p:spPr bwMode="auto">
          <a:xfrm>
            <a:off x="5908675" y="1676400"/>
            <a:ext cx="2039938" cy="307975"/>
          </a:xfrm>
          <a:prstGeom prst="wedgeRectCallout">
            <a:avLst>
              <a:gd name="adj1" fmla="val -20833"/>
              <a:gd name="adj2" fmla="val 62500"/>
            </a:avLst>
          </a:prstGeom>
          <a:noFill/>
          <a:ln w="12700" algn="ctr">
            <a:noFill/>
            <a:round/>
            <a:headEnd/>
            <a:tailEnd/>
          </a:ln>
        </p:spPr>
        <p:txBody>
          <a:bodyPr lIns="92075" tIns="46038" rIns="92075" bIns="46038">
            <a:spAutoFit/>
          </a:bodyPr>
          <a:lstStyle/>
          <a:p>
            <a:pPr marL="173038" indent="-173038"/>
            <a:endParaRPr lang="en-US"/>
          </a:p>
        </p:txBody>
      </p:sp>
      <p:sp>
        <p:nvSpPr>
          <p:cNvPr id="71691" name="Rectangular Callout 21"/>
          <p:cNvSpPr>
            <a:spLocks noChangeArrowheads="1"/>
          </p:cNvSpPr>
          <p:nvPr/>
        </p:nvSpPr>
        <p:spPr bwMode="auto">
          <a:xfrm>
            <a:off x="5767388" y="1905000"/>
            <a:ext cx="141287" cy="307975"/>
          </a:xfrm>
          <a:prstGeom prst="wedgeRectCallout">
            <a:avLst>
              <a:gd name="adj1" fmla="val 830074"/>
              <a:gd name="adj2" fmla="val 978866"/>
            </a:avLst>
          </a:prstGeom>
          <a:noFill/>
          <a:ln w="12700" algn="ctr">
            <a:noFill/>
            <a:round/>
            <a:headEnd/>
            <a:tailEnd/>
          </a:ln>
        </p:spPr>
        <p:txBody>
          <a:bodyPr lIns="92075" tIns="46038" rIns="92075" bIns="46038">
            <a:spAutoFit/>
          </a:bodyPr>
          <a:lstStyle/>
          <a:p>
            <a:pPr marL="173038" indent="-173038"/>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Logger – Output Hierarchy</a:t>
            </a:r>
            <a:endParaRPr lang="en-US" dirty="0"/>
          </a:p>
        </p:txBody>
      </p:sp>
      <p:graphicFrame>
        <p:nvGraphicFramePr>
          <p:cNvPr id="7" name="Table 6"/>
          <p:cNvGraphicFramePr>
            <a:graphicFrameLocks noGrp="1"/>
          </p:cNvGraphicFramePr>
          <p:nvPr/>
        </p:nvGraphicFramePr>
        <p:xfrm>
          <a:off x="1524000" y="1802028"/>
          <a:ext cx="6095999" cy="3253943"/>
        </p:xfrm>
        <a:graphic>
          <a:graphicData uri="http://schemas.openxmlformats.org/drawingml/2006/table">
            <a:tbl>
              <a:tblPr/>
              <a:tblGrid>
                <a:gridCol w="870857"/>
                <a:gridCol w="870857"/>
                <a:gridCol w="870857"/>
                <a:gridCol w="870857"/>
                <a:gridCol w="870857"/>
                <a:gridCol w="870857"/>
                <a:gridCol w="870857"/>
              </a:tblGrid>
              <a:tr h="464849">
                <a:tc>
                  <a:txBody>
                    <a:bodyPr/>
                    <a:lstStyle/>
                    <a:p>
                      <a:pPr algn="l" fontAlgn="b"/>
                      <a:endParaRPr lang="en-US" sz="1500" b="0" i="0" u="none" strike="noStrike">
                        <a:solidFill>
                          <a:srgbClr val="000000"/>
                        </a:solidFill>
                        <a:latin typeface="Calibri"/>
                      </a:endParaRPr>
                    </a:p>
                  </a:txBody>
                  <a:tcPr marL="5884" marR="5884" marT="588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6">
                  <a:txBody>
                    <a:bodyPr/>
                    <a:lstStyle/>
                    <a:p>
                      <a:pPr algn="ctr" fontAlgn="ctr"/>
                      <a:r>
                        <a:rPr lang="en-US" sz="1500" b="0" i="0" u="none" strike="noStrike">
                          <a:solidFill>
                            <a:srgbClr val="000000"/>
                          </a:solidFill>
                          <a:latin typeface="Calibri"/>
                        </a:rPr>
                        <a:t>Outputs Log messages of Level</a:t>
                      </a:r>
                    </a:p>
                  </a:txBody>
                  <a:tcPr marL="5884" marR="5884" marT="58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4849">
                <a:tc rowSpan="6">
                  <a:txBody>
                    <a:bodyPr/>
                    <a:lstStyle/>
                    <a:p>
                      <a:pPr algn="ctr" fontAlgn="ctr"/>
                      <a:r>
                        <a:rPr lang="en-US" sz="1500" b="0" i="0" u="none" strike="noStrike">
                          <a:solidFill>
                            <a:srgbClr val="000000"/>
                          </a:solidFill>
                          <a:latin typeface="Calibri"/>
                        </a:rPr>
                        <a:t>Logger Level</a:t>
                      </a:r>
                    </a:p>
                  </a:txBody>
                  <a:tcPr marL="5884" marR="5884" marT="5884"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Times New Roman"/>
                        </a:rPr>
                        <a:t>DEBUG</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Times New Roman"/>
                        </a:rPr>
                        <a:t> INFO</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Times New Roman"/>
                        </a:rPr>
                        <a:t> WARN</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Times New Roman"/>
                        </a:rPr>
                        <a:t> ERROR</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Times New Roman"/>
                        </a:rPr>
                        <a:t> FATAL</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849">
                <a:tc vMerge="1">
                  <a:txBody>
                    <a:bodyPr/>
                    <a:lstStyle/>
                    <a:p>
                      <a:endParaRPr lang="en-US"/>
                    </a:p>
                  </a:txBody>
                  <a:tcPr/>
                </a:tc>
                <a:tc>
                  <a:txBody>
                    <a:bodyPr/>
                    <a:lstStyle/>
                    <a:p>
                      <a:pPr algn="l" rtl="0" fontAlgn="b"/>
                      <a:r>
                        <a:rPr lang="en-US" sz="1500" b="0" i="0" u="none" strike="noStrike">
                          <a:solidFill>
                            <a:srgbClr val="000000"/>
                          </a:solidFill>
                          <a:latin typeface="Times New Roman"/>
                        </a:rPr>
                        <a:t>DEBUG</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r>
              <a:tr h="464849">
                <a:tc vMerge="1">
                  <a:txBody>
                    <a:bodyPr/>
                    <a:lstStyle/>
                    <a:p>
                      <a:endParaRPr lang="en-US"/>
                    </a:p>
                  </a:txBody>
                  <a:tcPr/>
                </a:tc>
                <a:tc>
                  <a:txBody>
                    <a:bodyPr/>
                    <a:lstStyle/>
                    <a:p>
                      <a:pPr algn="l" rtl="0" fontAlgn="b"/>
                      <a:r>
                        <a:rPr lang="en-US" sz="1500" b="0" i="0" u="none" strike="noStrike">
                          <a:solidFill>
                            <a:srgbClr val="000000"/>
                          </a:solidFill>
                          <a:latin typeface="Times New Roman"/>
                        </a:rPr>
                        <a:t> INFO</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r>
              <a:tr h="464849">
                <a:tc vMerge="1">
                  <a:txBody>
                    <a:bodyPr/>
                    <a:lstStyle/>
                    <a:p>
                      <a:endParaRPr lang="en-US"/>
                    </a:p>
                  </a:txBody>
                  <a:tcPr/>
                </a:tc>
                <a:tc>
                  <a:txBody>
                    <a:bodyPr/>
                    <a:lstStyle/>
                    <a:p>
                      <a:pPr algn="l" rtl="0" fontAlgn="b"/>
                      <a:r>
                        <a:rPr lang="en-US" sz="1500" b="0" i="0" u="none" strike="noStrike">
                          <a:solidFill>
                            <a:srgbClr val="000000"/>
                          </a:solidFill>
                          <a:latin typeface="Times New Roman"/>
                        </a:rPr>
                        <a:t> WARN</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r>
              <a:tr h="464849">
                <a:tc vMerge="1">
                  <a:txBody>
                    <a:bodyPr/>
                    <a:lstStyle/>
                    <a:p>
                      <a:endParaRPr lang="en-US"/>
                    </a:p>
                  </a:txBody>
                  <a:tcPr/>
                </a:tc>
                <a:tc>
                  <a:txBody>
                    <a:bodyPr/>
                    <a:lstStyle/>
                    <a:p>
                      <a:pPr algn="l" rtl="0" fontAlgn="b"/>
                      <a:r>
                        <a:rPr lang="en-US" sz="1500" b="0" i="0" u="none" strike="noStrike">
                          <a:solidFill>
                            <a:srgbClr val="000000"/>
                          </a:solidFill>
                          <a:latin typeface="Times New Roman"/>
                        </a:rPr>
                        <a:t> ERROR</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r>
              <a:tr h="464849">
                <a:tc vMerge="1">
                  <a:txBody>
                    <a:bodyPr/>
                    <a:lstStyle/>
                    <a:p>
                      <a:endParaRPr lang="en-US"/>
                    </a:p>
                  </a:txBody>
                  <a:tcPr/>
                </a:tc>
                <a:tc>
                  <a:txBody>
                    <a:bodyPr/>
                    <a:lstStyle/>
                    <a:p>
                      <a:pPr algn="l" rtl="0" fontAlgn="b"/>
                      <a:r>
                        <a:rPr lang="en-US" sz="1500" b="0" i="0" u="none" strike="noStrike">
                          <a:solidFill>
                            <a:srgbClr val="000000"/>
                          </a:solidFill>
                          <a:latin typeface="Times New Roman"/>
                        </a:rPr>
                        <a:t> FATAL</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rtl="0" fontAlgn="b"/>
                      <a:r>
                        <a:rPr lang="en-US" sz="1500" b="0" i="0" u="none" strike="noStrike" dirty="0">
                          <a:solidFill>
                            <a:srgbClr val="000000"/>
                          </a:solidFill>
                          <a:latin typeface="Calibri"/>
                        </a:rPr>
                        <a:t> </a:t>
                      </a:r>
                    </a:p>
                  </a:txBody>
                  <a:tcPr marL="5884" marR="5884" marT="588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00"/>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Appender – Types</a:t>
            </a:r>
            <a:endParaRPr lang="en-US" dirty="0"/>
          </a:p>
        </p:txBody>
      </p:sp>
      <p:sp>
        <p:nvSpPr>
          <p:cNvPr id="73731" name="Content Placeholder 8"/>
          <p:cNvSpPr>
            <a:spLocks noGrp="1"/>
          </p:cNvSpPr>
          <p:nvPr>
            <p:ph idx="1"/>
          </p:nvPr>
        </p:nvSpPr>
        <p:spPr>
          <a:xfrm>
            <a:off x="304800" y="1371600"/>
            <a:ext cx="8229600" cy="4881563"/>
          </a:xfrm>
        </p:spPr>
        <p:txBody>
          <a:bodyPr/>
          <a:lstStyle/>
          <a:p>
            <a:r>
              <a:rPr lang="en-US" smtClean="0"/>
              <a:t>Appender controls how the logging is output</a:t>
            </a:r>
          </a:p>
          <a:p>
            <a:endParaRPr lang="en-US" smtClean="0"/>
          </a:p>
          <a:p>
            <a:r>
              <a:rPr lang="en-US" smtClean="0"/>
              <a:t>Types </a:t>
            </a:r>
          </a:p>
          <a:p>
            <a:pPr lvl="1"/>
            <a:r>
              <a:rPr lang="en-US" smtClean="0"/>
              <a:t>FileAppender – To append all  log events to a file</a:t>
            </a:r>
          </a:p>
          <a:p>
            <a:pPr lvl="1"/>
            <a:r>
              <a:rPr lang="en-US" smtClean="0"/>
              <a:t>ConsoleAppender – 	To append log events to console using a layout specified by user</a:t>
            </a:r>
          </a:p>
          <a:p>
            <a:pPr lvl="1"/>
            <a:r>
              <a:rPr lang="en-US" smtClean="0"/>
              <a:t>WriteAppender – To append log events to Writer or an OutputStream</a:t>
            </a:r>
          </a:p>
          <a:p>
            <a:pPr lvl="1"/>
            <a:r>
              <a:rPr lang="en-US" smtClean="0"/>
              <a:t>JDBCAppender – To append log events to a database</a:t>
            </a:r>
          </a:p>
          <a:p>
            <a:endParaRPr lang="en-US" smtClean="0"/>
          </a:p>
        </p:txBody>
      </p:sp>
      <p:sp>
        <p:nvSpPr>
          <p:cNvPr id="4" name="Slide Number Placeholder 3"/>
          <p:cNvSpPr>
            <a:spLocks noGrp="1"/>
          </p:cNvSpPr>
          <p:nvPr>
            <p:ph type="sldNum" sz="quarter" idx="10"/>
          </p:nvPr>
        </p:nvSpPr>
        <p:spPr/>
        <p:txBody>
          <a:bodyPr/>
          <a:lstStyle/>
          <a:p>
            <a:pPr>
              <a:defRPr/>
            </a:pPr>
            <a:fld id="{A2CC59EA-13A9-460F-A007-EEA4C7DB47FD}"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9766F70-EC40-4D0B-BED7-5791889F44D7}" type="slidenum">
              <a:rPr lang="en-US"/>
              <a:pPr>
                <a:defRPr/>
              </a:pPr>
              <a:t>35</a:t>
            </a:fld>
            <a:endParaRPr lang="en-US"/>
          </a:p>
        </p:txBody>
      </p:sp>
      <p:sp>
        <p:nvSpPr>
          <p:cNvPr id="139269" name="Rectangle 5"/>
          <p:cNvSpPr>
            <a:spLocks noGrp="1" noChangeArrowheads="1"/>
          </p:cNvSpPr>
          <p:nvPr>
            <p:ph type="title"/>
          </p:nvPr>
        </p:nvSpPr>
        <p:spPr>
          <a:xfrm>
            <a:off x="228600" y="0"/>
            <a:ext cx="8686800" cy="914400"/>
          </a:xfrm>
        </p:spPr>
        <p:txBody>
          <a:bodyPr/>
          <a:lstStyle/>
          <a:p>
            <a:pPr eaLnBrk="1" hangingPunct="1">
              <a:defRPr/>
            </a:pPr>
            <a:r>
              <a:rPr lang="en-US" dirty="0" smtClean="0"/>
              <a:t>Appender – Creation(1/2)</a:t>
            </a:r>
          </a:p>
        </p:txBody>
      </p:sp>
      <p:sp>
        <p:nvSpPr>
          <p:cNvPr id="74756" name="Content Placeholder 4"/>
          <p:cNvSpPr>
            <a:spLocks noGrp="1"/>
          </p:cNvSpPr>
          <p:nvPr>
            <p:ph idx="1"/>
          </p:nvPr>
        </p:nvSpPr>
        <p:spPr>
          <a:xfrm>
            <a:off x="304800" y="1143000"/>
            <a:ext cx="8534400" cy="4965700"/>
          </a:xfrm>
        </p:spPr>
        <p:txBody>
          <a:bodyPr/>
          <a:lstStyle/>
          <a:p>
            <a:r>
              <a:rPr lang="en-US" smtClean="0"/>
              <a:t>File Appender </a:t>
            </a:r>
          </a:p>
          <a:p>
            <a:pPr lvl="1"/>
            <a:r>
              <a:rPr lang="en-US" smtClean="0"/>
              <a:t>FileAppender appender = null;</a:t>
            </a:r>
            <a:br>
              <a:rPr lang="en-US" smtClean="0"/>
            </a:br>
            <a:r>
              <a:rPr lang="en-US" smtClean="0"/>
              <a:t>try {</a:t>
            </a:r>
            <a:br>
              <a:rPr lang="en-US" smtClean="0"/>
            </a:br>
            <a:r>
              <a:rPr lang="en-US" smtClean="0"/>
              <a:t>	appender = new FileAppender(new 	PatternLayout(),"filename");</a:t>
            </a:r>
            <a:br>
              <a:rPr lang="en-US" smtClean="0"/>
            </a:br>
            <a:r>
              <a:rPr lang="en-US" smtClean="0"/>
              <a:t>} catch(Exception e) { }</a:t>
            </a:r>
          </a:p>
          <a:p>
            <a:r>
              <a:rPr lang="en-US" sz="2700" smtClean="0"/>
              <a:t>WriteAppender</a:t>
            </a:r>
          </a:p>
          <a:p>
            <a:pPr lvl="1"/>
            <a:r>
              <a:rPr lang="en-US" smtClean="0"/>
              <a:t>WriterAppender appender = null;</a:t>
            </a:r>
            <a:br>
              <a:rPr lang="en-US" smtClean="0"/>
            </a:br>
            <a:r>
              <a:rPr lang="en-US" smtClean="0"/>
              <a:t>try {</a:t>
            </a:r>
            <a:br>
              <a:rPr lang="en-US" smtClean="0"/>
            </a:br>
            <a:r>
              <a:rPr lang="en-US" smtClean="0"/>
              <a:t>	appender = new WriterAppender(new 	PatternLayout(),new FileOutputStream("filename"));</a:t>
            </a:r>
            <a:br>
              <a:rPr lang="en-US" smtClean="0"/>
            </a:br>
            <a:r>
              <a:rPr lang="en-US" smtClean="0"/>
              <a:t>} catch(Exception e) { }</a:t>
            </a:r>
            <a:br>
              <a:rPr lang="en-US" smtClean="0"/>
            </a:b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B80FE83-59E1-43DE-928A-3894BC3AC0DA}" type="slidenum">
              <a:rPr lang="en-US"/>
              <a:pPr>
                <a:defRPr/>
              </a:pPr>
              <a:t>36</a:t>
            </a:fld>
            <a:endParaRPr lang="en-US"/>
          </a:p>
        </p:txBody>
      </p:sp>
      <p:sp>
        <p:nvSpPr>
          <p:cNvPr id="75779" name="Content Placeholder 4"/>
          <p:cNvSpPr>
            <a:spLocks noGrp="1"/>
          </p:cNvSpPr>
          <p:nvPr>
            <p:ph idx="1"/>
          </p:nvPr>
        </p:nvSpPr>
        <p:spPr/>
        <p:txBody>
          <a:bodyPr/>
          <a:lstStyle/>
          <a:p>
            <a:r>
              <a:rPr lang="en-US" smtClean="0"/>
              <a:t>ConsoleAppender </a:t>
            </a:r>
          </a:p>
          <a:p>
            <a:pPr lvl="1"/>
            <a:r>
              <a:rPr lang="en-US" sz="2400" smtClean="0"/>
              <a:t>ConsoleAppender appender = null;</a:t>
            </a:r>
            <a:br>
              <a:rPr lang="en-US" sz="2400" smtClean="0"/>
            </a:br>
            <a:r>
              <a:rPr lang="en-US" sz="2400" smtClean="0"/>
              <a:t>try {</a:t>
            </a:r>
            <a:br>
              <a:rPr lang="en-US" sz="2400" smtClean="0"/>
            </a:br>
            <a:r>
              <a:rPr lang="en-US" sz="2400" smtClean="0"/>
              <a:t>	appender = new ConsoleAppender(new 				PatternLayout());</a:t>
            </a:r>
            <a:br>
              <a:rPr lang="en-US" sz="2400" smtClean="0"/>
            </a:br>
            <a:r>
              <a:rPr lang="en-US" sz="2400" smtClean="0"/>
              <a:t>} catch(Exception e) { }</a:t>
            </a:r>
          </a:p>
          <a:p>
            <a:pPr lvl="1"/>
            <a:endParaRPr lang="en-US" sz="2400" smtClean="0"/>
          </a:p>
          <a:p>
            <a:r>
              <a:rPr lang="en-US" sz="2700" smtClean="0"/>
              <a:t>To add the appender to the logger</a:t>
            </a:r>
          </a:p>
          <a:p>
            <a:pPr lvl="1"/>
            <a:r>
              <a:rPr lang="en-US" sz="2400" smtClean="0"/>
              <a:t>logger.addAppender(appender);</a:t>
            </a:r>
          </a:p>
          <a:p>
            <a:pPr lvl="1">
              <a:buFont typeface="Wingdings" pitchFamily="2" charset="2"/>
              <a:buNone/>
            </a:pPr>
            <a:endParaRPr lang="en-US" sz="2400" smtClean="0"/>
          </a:p>
          <a:p>
            <a:pPr lvl="1"/>
            <a:endParaRPr lang="en-US" sz="2400" smtClean="0"/>
          </a:p>
          <a:p>
            <a:pPr lvl="1"/>
            <a:endParaRPr lang="en-US" smtClean="0"/>
          </a:p>
        </p:txBody>
      </p:sp>
      <p:sp>
        <p:nvSpPr>
          <p:cNvPr id="8" name="Rectangle 5"/>
          <p:cNvSpPr>
            <a:spLocks noGrp="1" noChangeArrowheads="1"/>
          </p:cNvSpPr>
          <p:nvPr>
            <p:ph type="title"/>
          </p:nvPr>
        </p:nvSpPr>
        <p:spPr>
          <a:xfrm>
            <a:off x="228600" y="0"/>
            <a:ext cx="8686800" cy="914400"/>
          </a:xfrm>
        </p:spPr>
        <p:txBody>
          <a:bodyPr/>
          <a:lstStyle/>
          <a:p>
            <a:pPr eaLnBrk="1" hangingPunct="1">
              <a:defRPr/>
            </a:pPr>
            <a:r>
              <a:rPr lang="en-US" dirty="0" smtClean="0"/>
              <a:t>Appender – Creation(2/2)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C7B76C6-493F-49A5-8B56-1BA3983E3AB4}" type="slidenum">
              <a:rPr lang="en-US"/>
              <a:pPr>
                <a:defRPr/>
              </a:pPr>
              <a:t>37</a:t>
            </a:fld>
            <a:endParaRPr lang="en-US"/>
          </a:p>
        </p:txBody>
      </p:sp>
      <p:sp>
        <p:nvSpPr>
          <p:cNvPr id="5" name="Title 4"/>
          <p:cNvSpPr>
            <a:spLocks noGrp="1"/>
          </p:cNvSpPr>
          <p:nvPr>
            <p:ph type="title"/>
          </p:nvPr>
        </p:nvSpPr>
        <p:spPr/>
        <p:txBody>
          <a:bodyPr/>
          <a:lstStyle/>
          <a:p>
            <a:pPr>
              <a:defRPr/>
            </a:pPr>
            <a:r>
              <a:rPr lang="en-US" dirty="0" smtClean="0"/>
              <a:t>Layout – Types</a:t>
            </a:r>
            <a:endParaRPr lang="en-US" dirty="0"/>
          </a:p>
        </p:txBody>
      </p:sp>
      <p:sp>
        <p:nvSpPr>
          <p:cNvPr id="76804" name="Content Placeholder 5"/>
          <p:cNvSpPr>
            <a:spLocks noGrp="1"/>
          </p:cNvSpPr>
          <p:nvPr>
            <p:ph idx="1"/>
          </p:nvPr>
        </p:nvSpPr>
        <p:spPr/>
        <p:txBody>
          <a:bodyPr/>
          <a:lstStyle/>
          <a:p>
            <a:r>
              <a:rPr lang="en-US" smtClean="0"/>
              <a:t>Layout customizes the output of the Appender </a:t>
            </a:r>
          </a:p>
          <a:p>
            <a:endParaRPr lang="en-US" smtClean="0"/>
          </a:p>
          <a:p>
            <a:r>
              <a:rPr lang="en-US" smtClean="0"/>
              <a:t>Types </a:t>
            </a:r>
          </a:p>
          <a:p>
            <a:pPr lvl="1"/>
            <a:r>
              <a:rPr lang="en-US" smtClean="0"/>
              <a:t>SimpleLayout – Formats the output in a very simple manner</a:t>
            </a:r>
          </a:p>
          <a:p>
            <a:pPr lvl="1"/>
            <a:r>
              <a:rPr lang="en-US" smtClean="0"/>
              <a:t>PatternLayout – Formats the output based on a conversion pattern specified, if none is specified, uses the default conversion pattern</a:t>
            </a:r>
          </a:p>
          <a:p>
            <a:pPr lvl="1"/>
            <a:r>
              <a:rPr lang="en-US" smtClean="0"/>
              <a:t>HTMLLayout –  Formats the output as a HTML table</a:t>
            </a:r>
          </a:p>
          <a:p>
            <a:pPr lvl="1"/>
            <a:r>
              <a:rPr lang="en-US" smtClean="0"/>
              <a:t>XMLLayout – Formats the output as a XML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Guide &amp; Self-study</a:t>
            </a:r>
            <a:endParaRPr lang="en-US" dirty="0"/>
          </a:p>
        </p:txBody>
      </p:sp>
      <p:sp>
        <p:nvSpPr>
          <p:cNvPr id="3" name="Content Placeholder 2"/>
          <p:cNvSpPr>
            <a:spLocks noGrp="1"/>
          </p:cNvSpPr>
          <p:nvPr>
            <p:ph idx="1"/>
          </p:nvPr>
        </p:nvSpPr>
        <p:spPr/>
        <p:txBody>
          <a:bodyPr/>
          <a:lstStyle/>
          <a:p>
            <a:r>
              <a:rPr lang="en-US" dirty="0" smtClean="0"/>
              <a:t>Refer </a:t>
            </a:r>
            <a:r>
              <a:rPr lang="en-US" dirty="0" smtClean="0"/>
              <a:t>KShop </a:t>
            </a:r>
            <a:r>
              <a:rPr lang="en-US" dirty="0" smtClean="0"/>
              <a:t>for the BOK titled </a:t>
            </a:r>
            <a:r>
              <a:rPr lang="en-US" dirty="0" smtClean="0"/>
              <a:t>“Junit4.1 </a:t>
            </a:r>
            <a:r>
              <a:rPr lang="en-US" dirty="0" smtClean="0"/>
              <a:t>Using </a:t>
            </a:r>
            <a:r>
              <a:rPr lang="en-US" dirty="0" smtClean="0"/>
              <a:t>Eclipse” (Author</a:t>
            </a:r>
            <a:r>
              <a:rPr lang="en-US" dirty="0" smtClean="0"/>
              <a:t>: </a:t>
            </a:r>
            <a:r>
              <a:rPr lang="en-US" dirty="0" err="1" smtClean="0"/>
              <a:t>Mithu_Raheja</a:t>
            </a:r>
            <a:r>
              <a:rPr lang="en-US" dirty="0" smtClean="0"/>
              <a:t>)</a:t>
            </a:r>
          </a:p>
          <a:p>
            <a:endParaRPr lang="en-US" dirty="0" smtClean="0"/>
          </a:p>
          <a:p>
            <a:r>
              <a:rPr lang="en-US" dirty="0" smtClean="0"/>
              <a:t>Refer KShop for the BOK </a:t>
            </a:r>
            <a:r>
              <a:rPr lang="en-US" smtClean="0"/>
              <a:t>titled </a:t>
            </a:r>
            <a:r>
              <a:rPr lang="en-US" smtClean="0"/>
              <a:t>“Log4j </a:t>
            </a:r>
            <a:r>
              <a:rPr lang="en-US" smtClean="0"/>
              <a:t>Using </a:t>
            </a:r>
            <a:r>
              <a:rPr lang="en-US" smtClean="0"/>
              <a:t>Eclipse“ </a:t>
            </a:r>
            <a:r>
              <a:rPr lang="en-US" dirty="0" smtClean="0"/>
              <a:t>(Author: </a:t>
            </a:r>
            <a:r>
              <a:rPr lang="en-US" dirty="0" err="1" smtClean="0"/>
              <a:t>Susan_Ninan</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3D5F2F9-EFC4-43DB-BC49-CBD14B773E31}" type="slidenum">
              <a:rPr lang="en-US"/>
              <a:pPr>
                <a:defRPr/>
              </a:pPr>
              <a:t>39</a:t>
            </a:fld>
            <a:endParaRPr lang="en-US"/>
          </a:p>
        </p:txBody>
      </p:sp>
      <p:sp>
        <p:nvSpPr>
          <p:cNvPr id="163844" name="Rectangle 4"/>
          <p:cNvSpPr>
            <a:spLocks noGrp="1" noChangeArrowheads="1"/>
          </p:cNvSpPr>
          <p:nvPr>
            <p:ph type="title"/>
          </p:nvPr>
        </p:nvSpPr>
        <p:spPr/>
        <p:txBody>
          <a:bodyPr/>
          <a:lstStyle/>
          <a:p>
            <a:pPr eaLnBrk="1" hangingPunct="1">
              <a:defRPr/>
            </a:pPr>
            <a:r>
              <a:rPr lang="en-US" dirty="0" smtClean="0"/>
              <a:t>Summary</a:t>
            </a:r>
          </a:p>
        </p:txBody>
      </p:sp>
      <p:sp>
        <p:nvSpPr>
          <p:cNvPr id="77828" name="Rectangle 5"/>
          <p:cNvSpPr>
            <a:spLocks noGrp="1" noChangeArrowheads="1"/>
          </p:cNvSpPr>
          <p:nvPr>
            <p:ph type="body" idx="1"/>
          </p:nvPr>
        </p:nvSpPr>
        <p:spPr>
          <a:xfrm>
            <a:off x="457200" y="1295400"/>
            <a:ext cx="8229600" cy="4881563"/>
          </a:xfrm>
        </p:spPr>
        <p:txBody>
          <a:bodyPr/>
          <a:lstStyle/>
          <a:p>
            <a:pPr eaLnBrk="1" hangingPunct="1"/>
            <a:r>
              <a:rPr lang="en-US" dirty="0" smtClean="0"/>
              <a:t>Introduction to </a:t>
            </a:r>
            <a:r>
              <a:rPr lang="en-US" dirty="0" err="1" smtClean="0"/>
              <a:t>JUnit</a:t>
            </a:r>
            <a:r>
              <a:rPr lang="en-US" dirty="0" smtClean="0"/>
              <a:t> and Log4J	</a:t>
            </a:r>
          </a:p>
          <a:p>
            <a:pPr lvl="1" eaLnBrk="1" hangingPunct="1"/>
            <a:r>
              <a:rPr lang="en-US" dirty="0" smtClean="0"/>
              <a:t>	</a:t>
            </a:r>
            <a:r>
              <a:rPr lang="en-US" dirty="0" err="1" smtClean="0"/>
              <a:t>JUnit</a:t>
            </a:r>
            <a:r>
              <a:rPr lang="en-US" dirty="0" smtClean="0"/>
              <a:t>	</a:t>
            </a:r>
          </a:p>
          <a:p>
            <a:pPr lvl="1" eaLnBrk="1" hangingPunct="1"/>
            <a:r>
              <a:rPr lang="en-US" dirty="0" smtClean="0"/>
              <a:t>	Log4J</a:t>
            </a:r>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a:t>
            </a:r>
            <a:r>
              <a:rPr lang="en-US" smtClean="0"/>
              <a:t>approach </a:t>
            </a:r>
            <a:endParaRPr lang="en-US" dirty="0"/>
          </a:p>
        </p:txBody>
      </p:sp>
      <p:sp>
        <p:nvSpPr>
          <p:cNvPr id="10243" name="Content Placeholder 2"/>
          <p:cNvSpPr>
            <a:spLocks noGrp="1"/>
          </p:cNvSpPr>
          <p:nvPr>
            <p:ph idx="1"/>
          </p:nvPr>
        </p:nvSpPr>
        <p:spPr>
          <a:xfrm>
            <a:off x="152400" y="1187450"/>
            <a:ext cx="8610600" cy="4881563"/>
          </a:xfrm>
        </p:spPr>
        <p:txBody>
          <a:bodyPr/>
          <a:lstStyle/>
          <a:p>
            <a:r>
              <a:rPr lang="en-US" sz="2000" b="1" smtClean="0"/>
              <a:t>The following are strongly suggested for a better learning and understanding of this course: </a:t>
            </a:r>
          </a:p>
          <a:p>
            <a:pPr lvl="1"/>
            <a:r>
              <a:rPr lang="en-US" sz="2000" smtClean="0"/>
              <a:t>Noting down the key concepts in the class, explained by the educator</a:t>
            </a:r>
          </a:p>
          <a:p>
            <a:pPr lvl="1"/>
            <a:r>
              <a:rPr lang="en-US" sz="2000" smtClean="0"/>
              <a:t>Analyze all the examples / code snippets provided</a:t>
            </a:r>
          </a:p>
          <a:p>
            <a:pPr lvl="1"/>
            <a:r>
              <a:rPr lang="en-US" sz="2000" smtClean="0"/>
              <a:t>Study and understand the self study topics</a:t>
            </a:r>
          </a:p>
          <a:p>
            <a:pPr lvl="1"/>
            <a:r>
              <a:rPr lang="en-US" sz="2000" smtClean="0"/>
              <a:t>Completion and submission of all the assignments,  on time </a:t>
            </a:r>
          </a:p>
          <a:p>
            <a:pPr lvl="1"/>
            <a:r>
              <a:rPr lang="en-US" sz="2000" smtClean="0"/>
              <a:t>Completion of the self review questions in the lab guide</a:t>
            </a:r>
          </a:p>
          <a:p>
            <a:pPr lvl="1"/>
            <a:r>
              <a:rPr lang="en-US" sz="2000" smtClean="0"/>
              <a:t>Study and understand all the artifacts including the reference materials / e-learning / supplementary materials specified</a:t>
            </a:r>
          </a:p>
          <a:p>
            <a:pPr lvl="1"/>
            <a:r>
              <a:rPr lang="en-US" sz="2000" smtClean="0"/>
              <a:t> Completion of the project (if applicable for this course) on time  inclusive of individual and group activities</a:t>
            </a:r>
          </a:p>
          <a:p>
            <a:pPr lvl="1"/>
            <a:r>
              <a:rPr lang="en-US" sz="2000" smtClean="0"/>
              <a:t>Taking part in the self assessment activities</a:t>
            </a:r>
          </a:p>
          <a:p>
            <a:pPr lvl="1"/>
            <a:r>
              <a:rPr lang="en-US" sz="2000" smtClean="0"/>
              <a:t>Participation in the doubt clearing sessions</a:t>
            </a:r>
          </a:p>
          <a:p>
            <a:endParaRPr lang="en-US" smtClean="0"/>
          </a:p>
          <a:p>
            <a:pPr lvl="1"/>
            <a:endParaRPr lang="en-US" smtClean="0"/>
          </a:p>
        </p:txBody>
      </p:sp>
      <p:sp>
        <p:nvSpPr>
          <p:cNvPr id="4" name="Slide Number Placeholder 3"/>
          <p:cNvSpPr>
            <a:spLocks noGrp="1"/>
          </p:cNvSpPr>
          <p:nvPr>
            <p:ph type="sldNum" sz="quarter" idx="10"/>
          </p:nvPr>
        </p:nvSpPr>
        <p:spPr/>
        <p:txBody>
          <a:bodyPr/>
          <a:lstStyle/>
          <a:p>
            <a:pPr>
              <a:defRPr/>
            </a:pPr>
            <a:fld id="{2C70DE0C-1A2B-4D3C-B4D7-F7A307236A9F}"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a:xfrm>
            <a:off x="4056063" y="6477000"/>
            <a:ext cx="838200" cy="476250"/>
          </a:xfrm>
        </p:spPr>
        <p:txBody>
          <a:bodyPr/>
          <a:lstStyle/>
          <a:p>
            <a:pPr>
              <a:defRPr/>
            </a:pPr>
            <a:fld id="{4880E214-5CE1-43E6-9ED5-3F48158EE30F}" type="slidenum">
              <a:rPr lang="en-US" smtClean="0"/>
              <a:pPr>
                <a:defRPr/>
              </a:pPr>
              <a:t>40</a:t>
            </a:fld>
            <a:endParaRPr lang="en-US" dirty="0"/>
          </a:p>
        </p:txBody>
      </p:sp>
      <p:sp>
        <p:nvSpPr>
          <p:cNvPr id="19" name="Rectangle 2"/>
          <p:cNvSpPr>
            <a:spLocks noChangeArrowheads="1"/>
          </p:cNvSpPr>
          <p:nvPr/>
        </p:nvSpPr>
        <p:spPr bwMode="auto">
          <a:xfrm>
            <a:off x="3505200" y="3594100"/>
            <a:ext cx="4184650" cy="457200"/>
          </a:xfrm>
          <a:prstGeom prst="rect">
            <a:avLst/>
          </a:prstGeom>
          <a:noFill/>
          <a:ln w="9525">
            <a:noFill/>
            <a:miter lim="800000"/>
            <a:headEnd/>
            <a:tailEnd/>
          </a:ln>
          <a:effectLst/>
        </p:spPr>
        <p:txBody>
          <a:bodyPr/>
          <a:lstStyle/>
          <a:p>
            <a:pPr algn="l">
              <a:spcBef>
                <a:spcPct val="20000"/>
              </a:spcBef>
              <a:buClr>
                <a:srgbClr val="003366"/>
              </a:buClr>
              <a:buFont typeface="Wingdings" pitchFamily="2" charset="2"/>
              <a:buNone/>
              <a:defRPr/>
            </a:pPr>
            <a:r>
              <a:rPr lang="en-US" sz="3200" b="0" dirty="0">
                <a:solidFill>
                  <a:srgbClr val="777777"/>
                </a:solidFill>
                <a:latin typeface="+mj-lt"/>
                <a:cs typeface="+mn-cs"/>
              </a:rPr>
              <a:t>Thank You</a:t>
            </a:r>
          </a:p>
        </p:txBody>
      </p:sp>
      <p:sp>
        <p:nvSpPr>
          <p:cNvPr id="20"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pPr algn="l">
              <a:spcBef>
                <a:spcPct val="0"/>
              </a:spcBef>
              <a:defRPr/>
            </a:pPr>
            <a:endParaRPr lang="en-US" i="1">
              <a:solidFill>
                <a:srgbClr val="000000"/>
              </a:solidFill>
              <a:latin typeface="Arial" charset="0"/>
              <a:cs typeface="+mn-cs"/>
            </a:endParaRPr>
          </a:p>
        </p:txBody>
      </p:sp>
      <p:sp>
        <p:nvSpPr>
          <p:cNvPr id="21"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pPr algn="l">
              <a:spcBef>
                <a:spcPct val="0"/>
              </a:spcBef>
              <a:defRPr/>
            </a:pPr>
            <a:r>
              <a:rPr lang="en-GB" sz="800" dirty="0">
                <a:solidFill>
                  <a:srgbClr val="000000"/>
                </a:solidFill>
                <a:latin typeface="+mn-lt"/>
                <a:cs typeface="Arial" charset="0"/>
              </a:rPr>
              <a:t>“The contents of this document are proprietary and confidential to Infosys Technologies Ltd. and may not be disclosed in whole or in part at any time, to any third party without the prior written consent of </a:t>
            </a:r>
            <a:br>
              <a:rPr lang="en-GB" sz="800" dirty="0">
                <a:solidFill>
                  <a:srgbClr val="000000"/>
                </a:solidFill>
                <a:latin typeface="+mn-lt"/>
                <a:cs typeface="Arial" charset="0"/>
              </a:rPr>
            </a:br>
            <a:r>
              <a:rPr lang="en-GB" sz="800" dirty="0">
                <a:solidFill>
                  <a:srgbClr val="000000"/>
                </a:solidFill>
                <a:latin typeface="+mn-lt"/>
                <a:cs typeface="Arial" charset="0"/>
              </a:rPr>
              <a:t>Infosys Technologies Ltd.”</a:t>
            </a:r>
          </a:p>
          <a:p>
            <a:pPr algn="l">
              <a:spcBef>
                <a:spcPct val="0"/>
              </a:spcBef>
              <a:defRPr/>
            </a:pPr>
            <a:endParaRPr lang="en-US" sz="800" dirty="0">
              <a:solidFill>
                <a:srgbClr val="000000"/>
              </a:solidFill>
              <a:latin typeface="+mn-lt"/>
              <a:cs typeface="+mn-cs"/>
            </a:endParaRPr>
          </a:p>
          <a:p>
            <a:pPr algn="l">
              <a:spcBef>
                <a:spcPct val="0"/>
              </a:spcBef>
              <a:defRPr/>
            </a:pPr>
            <a:r>
              <a:rPr lang="en-GB" sz="800" dirty="0">
                <a:solidFill>
                  <a:srgbClr val="000000"/>
                </a:solidFill>
                <a:latin typeface="+mn-lt"/>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800" dirty="0">
              <a:solidFill>
                <a:srgbClr val="000000"/>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6345582-146A-4FB4-BFDF-A073C310664C}" type="slidenum">
              <a:rPr lang="en-US"/>
              <a:pPr>
                <a:defRPr/>
              </a:pPr>
              <a:t>5</a:t>
            </a:fld>
            <a:endParaRPr lang="en-US"/>
          </a:p>
        </p:txBody>
      </p:sp>
      <p:sp>
        <p:nvSpPr>
          <p:cNvPr id="44040" name="Rectangle 8"/>
          <p:cNvSpPr>
            <a:spLocks noGrp="1" noChangeArrowheads="1"/>
          </p:cNvSpPr>
          <p:nvPr>
            <p:ph type="title"/>
          </p:nvPr>
        </p:nvSpPr>
        <p:spPr/>
        <p:txBody>
          <a:bodyPr/>
          <a:lstStyle/>
          <a:p>
            <a:pPr eaLnBrk="1" hangingPunct="1">
              <a:defRPr/>
            </a:pPr>
            <a:r>
              <a:rPr lang="en-US" smtClean="0"/>
              <a:t>Course Objectives</a:t>
            </a:r>
          </a:p>
        </p:txBody>
      </p:sp>
      <p:sp>
        <p:nvSpPr>
          <p:cNvPr id="11268" name="Rectangle 9"/>
          <p:cNvSpPr>
            <a:spLocks noGrp="1" noChangeArrowheads="1"/>
          </p:cNvSpPr>
          <p:nvPr>
            <p:ph type="body" idx="1"/>
          </p:nvPr>
        </p:nvSpPr>
        <p:spPr/>
        <p:txBody>
          <a:bodyPr/>
          <a:lstStyle/>
          <a:p>
            <a:pPr eaLnBrk="1" hangingPunct="1"/>
            <a:r>
              <a:rPr lang="en-US" dirty="0" smtClean="0"/>
              <a:t>To illustrate how to use </a:t>
            </a:r>
            <a:r>
              <a:rPr lang="en-US" dirty="0" err="1" smtClean="0"/>
              <a:t>JUnit</a:t>
            </a:r>
            <a:r>
              <a:rPr lang="en-US" dirty="0" smtClean="0"/>
              <a:t>, Log4J</a:t>
            </a:r>
          </a:p>
          <a:p>
            <a:pPr eaLnBrk="1" hangingPunct="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Course Pre-requisites</a:t>
            </a:r>
          </a:p>
        </p:txBody>
      </p:sp>
      <p:sp>
        <p:nvSpPr>
          <p:cNvPr id="12291" name="Content Placeholder 2"/>
          <p:cNvSpPr>
            <a:spLocks noGrp="1"/>
          </p:cNvSpPr>
          <p:nvPr>
            <p:ph idx="1"/>
          </p:nvPr>
        </p:nvSpPr>
        <p:spPr/>
        <p:txBody>
          <a:bodyPr/>
          <a:lstStyle/>
          <a:p>
            <a:pPr eaLnBrk="1" hangingPunct="1"/>
            <a:r>
              <a:rPr lang="en-US" dirty="0" smtClean="0"/>
              <a:t>Overview of an Enterprise Application</a:t>
            </a:r>
          </a:p>
          <a:p>
            <a:pPr eaLnBrk="1" hangingPunct="1"/>
            <a:r>
              <a:rPr lang="en-US" dirty="0" smtClean="0"/>
              <a:t>Java Programming Basics</a:t>
            </a:r>
          </a:p>
          <a:p>
            <a:pPr eaLnBrk="1" hangingPunct="1">
              <a:buNone/>
            </a:pPr>
            <a:endParaRPr lang="en-US" dirty="0" smtClean="0"/>
          </a:p>
        </p:txBody>
      </p:sp>
      <p:sp>
        <p:nvSpPr>
          <p:cNvPr id="4" name="Slide Number Placeholder 3"/>
          <p:cNvSpPr>
            <a:spLocks noGrp="1"/>
          </p:cNvSpPr>
          <p:nvPr>
            <p:ph type="sldNum" sz="quarter" idx="10"/>
          </p:nvPr>
        </p:nvSpPr>
        <p:spPr/>
        <p:txBody>
          <a:bodyPr/>
          <a:lstStyle/>
          <a:p>
            <a:pPr>
              <a:defRPr/>
            </a:pPr>
            <a:fld id="{52D5FBEF-959E-4F5D-A88E-ADE6E94265C1}"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7417A6C-CE6C-4C6D-92B0-4D7935565EDA}" type="slidenum">
              <a:rPr lang="en-US"/>
              <a:pPr>
                <a:defRPr/>
              </a:pPr>
              <a:t>7</a:t>
            </a:fld>
            <a:endParaRPr lang="en-US"/>
          </a:p>
        </p:txBody>
      </p:sp>
      <p:sp>
        <p:nvSpPr>
          <p:cNvPr id="45060" name="Rectangle 4"/>
          <p:cNvSpPr>
            <a:spLocks noGrp="1" noChangeArrowheads="1"/>
          </p:cNvSpPr>
          <p:nvPr>
            <p:ph type="title"/>
          </p:nvPr>
        </p:nvSpPr>
        <p:spPr/>
        <p:txBody>
          <a:bodyPr/>
          <a:lstStyle/>
          <a:p>
            <a:pPr eaLnBrk="1" hangingPunct="1">
              <a:defRPr/>
            </a:pPr>
            <a:r>
              <a:rPr lang="en-US" dirty="0" smtClean="0"/>
              <a:t>Where </a:t>
            </a:r>
            <a:r>
              <a:rPr lang="en-US" dirty="0" smtClean="0"/>
              <a:t>it is being used?</a:t>
            </a:r>
          </a:p>
        </p:txBody>
      </p:sp>
      <p:sp>
        <p:nvSpPr>
          <p:cNvPr id="13316" name="Rectangle 5"/>
          <p:cNvSpPr>
            <a:spLocks noGrp="1" noChangeArrowheads="1"/>
          </p:cNvSpPr>
          <p:nvPr>
            <p:ph type="body" idx="1"/>
          </p:nvPr>
        </p:nvSpPr>
        <p:spPr/>
        <p:txBody>
          <a:bodyPr/>
          <a:lstStyle/>
          <a:p>
            <a:pPr eaLnBrk="1" hangingPunct="1"/>
            <a:r>
              <a:rPr lang="en-US" sz="2400" dirty="0" smtClean="0"/>
              <a:t>Unit testing and logging  in Java </a:t>
            </a:r>
            <a:r>
              <a:rPr lang="en-US" sz="2400" dirty="0" smtClean="0"/>
              <a:t>Enterprise </a:t>
            </a:r>
            <a:r>
              <a:rPr lang="en-US" sz="2400" dirty="0" smtClean="0"/>
              <a:t>Applications</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Expectations</a:t>
            </a:r>
          </a:p>
        </p:txBody>
      </p:sp>
      <p:sp>
        <p:nvSpPr>
          <p:cNvPr id="15363" name="Content Placeholder 2"/>
          <p:cNvSpPr>
            <a:spLocks noGrp="1"/>
          </p:cNvSpPr>
          <p:nvPr>
            <p:ph idx="1"/>
          </p:nvPr>
        </p:nvSpPr>
        <p:spPr/>
        <p:txBody>
          <a:bodyPr/>
          <a:lstStyle/>
          <a:p>
            <a:pPr eaLnBrk="1" hangingPunct="1"/>
            <a:r>
              <a:rPr lang="en-US" dirty="0" smtClean="0"/>
              <a:t>Should be able to use tools </a:t>
            </a:r>
            <a:r>
              <a:rPr lang="en-US" dirty="0" err="1" smtClean="0"/>
              <a:t>JUnit</a:t>
            </a:r>
            <a:r>
              <a:rPr lang="en-US" dirty="0" smtClean="0"/>
              <a:t> for Unit Testing and Log4J for Logging in a Java application</a:t>
            </a:r>
          </a:p>
          <a:p>
            <a:pPr eaLnBrk="1" hangingPunct="1">
              <a:buNone/>
            </a:pPr>
            <a:endParaRPr lang="en-US" dirty="0" smtClean="0"/>
          </a:p>
        </p:txBody>
      </p:sp>
      <p:sp>
        <p:nvSpPr>
          <p:cNvPr id="4" name="Slide Number Placeholder 3"/>
          <p:cNvSpPr>
            <a:spLocks noGrp="1"/>
          </p:cNvSpPr>
          <p:nvPr>
            <p:ph type="sldNum" sz="quarter" idx="10"/>
          </p:nvPr>
        </p:nvSpPr>
        <p:spPr/>
        <p:txBody>
          <a:bodyPr/>
          <a:lstStyle/>
          <a:p>
            <a:pPr>
              <a:defRPr/>
            </a:pPr>
            <a:fld id="{78808DE1-7E6F-4E39-91E7-8518F0445F82}"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Introduction to JUnit and Log4J</a:t>
            </a:r>
          </a:p>
        </p:txBody>
      </p:sp>
      <p:sp>
        <p:nvSpPr>
          <p:cNvPr id="4" name="Slide Number Placeholder 3"/>
          <p:cNvSpPr>
            <a:spLocks noGrp="1"/>
          </p:cNvSpPr>
          <p:nvPr>
            <p:ph type="sldNum" sz="quarter" idx="10"/>
          </p:nvPr>
        </p:nvSpPr>
        <p:spPr/>
        <p:txBody>
          <a:bodyPr/>
          <a:lstStyle/>
          <a:p>
            <a:pPr>
              <a:defRPr/>
            </a:pPr>
            <a:fld id="{B150F0E8-7581-42BF-B5E6-09C679FA7688}"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27219</TotalTime>
  <Words>3464</Words>
  <Application>Microsoft Office PowerPoint</Application>
  <PresentationFormat>On-screen Show (4:3)</PresentationFormat>
  <Paragraphs>621</Paragraphs>
  <Slides>40</Slides>
  <Notes>31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Custom Design</vt:lpstr>
      <vt:lpstr>JUnit &amp; Log4J </vt:lpstr>
      <vt:lpstr>General Guideline</vt:lpstr>
      <vt:lpstr>Confidential Information</vt:lpstr>
      <vt:lpstr>Learning approach </vt:lpstr>
      <vt:lpstr>Course Objectives</vt:lpstr>
      <vt:lpstr>Course Pre-requisites</vt:lpstr>
      <vt:lpstr>Where it is being used?</vt:lpstr>
      <vt:lpstr>Expectations</vt:lpstr>
      <vt:lpstr>Introduction to JUnit and Log4J</vt:lpstr>
      <vt:lpstr>Assertions(1/3) : Pre-Study for JUnit </vt:lpstr>
      <vt:lpstr>Assertions(2/3) : Pre-Study for JUnit</vt:lpstr>
      <vt:lpstr>Assertions(3/3) : Pre-Study for JUnit</vt:lpstr>
      <vt:lpstr>Why Unit Testing is required?</vt:lpstr>
      <vt:lpstr>What is Unit Testing?</vt:lpstr>
      <vt:lpstr>What is JUnit?</vt:lpstr>
      <vt:lpstr>Why JUnit ?</vt:lpstr>
      <vt:lpstr>Assertions in JUnit (1/2)</vt:lpstr>
      <vt:lpstr>Assertions in JUnit (2/2)</vt:lpstr>
      <vt:lpstr>How to write  a Test in JUnit(1/2)?</vt:lpstr>
      <vt:lpstr>How to write  a Test in JUnit(2/2)?</vt:lpstr>
      <vt:lpstr>Why Test Fixtures ?</vt:lpstr>
      <vt:lpstr>Creation of Test Fixture</vt:lpstr>
      <vt:lpstr>Control Flow with Test Fixtures</vt:lpstr>
      <vt:lpstr>Test Fixture : Example</vt:lpstr>
      <vt:lpstr>Test Suite</vt:lpstr>
      <vt:lpstr>Need for Logging</vt:lpstr>
      <vt:lpstr>What is log4J ?</vt:lpstr>
      <vt:lpstr>Features of log4J</vt:lpstr>
      <vt:lpstr>Components of log4J</vt:lpstr>
      <vt:lpstr>Logger – Priority Levels </vt:lpstr>
      <vt:lpstr>Logger – Creation</vt:lpstr>
      <vt:lpstr>Logger – Setting Priority Level</vt:lpstr>
      <vt:lpstr>Logger – Output Hierarchy</vt:lpstr>
      <vt:lpstr>Appender – Types</vt:lpstr>
      <vt:lpstr>Appender – Creation(1/2)</vt:lpstr>
      <vt:lpstr>Appender – Creation(2/2)</vt:lpstr>
      <vt:lpstr>Layout – Types</vt:lpstr>
      <vt:lpstr>Lab Guide &amp; Self-study</vt:lpstr>
      <vt:lpstr>Summary</vt:lpstr>
      <vt:lpstr>Slide 40</vt:lpstr>
    </vt:vector>
  </TitlesOfParts>
  <Company>New Mexico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Parsers</dc:title>
  <dc:creator>admindwp</dc:creator>
  <cp:lastModifiedBy>suchitraravi_b</cp:lastModifiedBy>
  <cp:revision>3213</cp:revision>
  <dcterms:created xsi:type="dcterms:W3CDTF">2002-02-09T00:48:19Z</dcterms:created>
  <dcterms:modified xsi:type="dcterms:W3CDTF">2009-08-11T04:37:37Z</dcterms:modified>
</cp:coreProperties>
</file>