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-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ea typeface="+mj-lt"/>
                <a:cs typeface="+mj-lt"/>
              </a:rPr>
              <a:t>Software vs Software Framework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, Angular and Java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54474"/>
          </a:xfrm>
        </p:spPr>
        <p:txBody>
          <a:bodyPr/>
          <a:lstStyle/>
          <a:p>
            <a:r>
              <a:rPr lang="en-US" sz="1400" b="1" u="sng" dirty="0">
                <a:ea typeface="+mj-lt"/>
                <a:cs typeface="+mj-lt"/>
              </a:rPr>
              <a:t>C#:</a:t>
            </a:r>
            <a:br>
              <a:rPr lang="en-US" sz="1400" b="1" u="sng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u="sng" dirty="0">
                <a:ea typeface="+mj-lt"/>
                <a:cs typeface="+mj-lt"/>
              </a:rPr>
              <a:t>OOPs: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Classes/Objects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Class Members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Access Modifiers(Private, Public, Protected, Internal - Assemblies)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Count char in an array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 err="1">
                <a:ea typeface="+mj-lt"/>
                <a:cs typeface="+mj-lt"/>
              </a:rPr>
              <a:t>Inheritence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Single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 err="1">
                <a:ea typeface="+mj-lt"/>
                <a:cs typeface="+mj-lt"/>
              </a:rPr>
              <a:t>MultiLevel</a:t>
            </a:r>
            <a:r>
              <a:rPr lang="en-US" sz="1400" b="1" dirty="0">
                <a:ea typeface="+mj-lt"/>
                <a:cs typeface="+mj-lt"/>
              </a:rPr>
              <a:t> A, B, C 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Multiple </a:t>
            </a:r>
            <a:r>
              <a:rPr lang="en-US" sz="1400" b="1" dirty="0" err="1">
                <a:ea typeface="+mj-lt"/>
                <a:cs typeface="+mj-lt"/>
              </a:rPr>
              <a:t>Inheritence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Hybrid </a:t>
            </a:r>
            <a:r>
              <a:rPr lang="en-US" sz="1400" b="1" dirty="0" err="1">
                <a:ea typeface="+mj-lt"/>
                <a:cs typeface="+mj-lt"/>
              </a:rPr>
              <a:t>Inheritence</a:t>
            </a:r>
            <a:r>
              <a:rPr lang="en-US" sz="1400" b="1" dirty="0">
                <a:ea typeface="+mj-lt"/>
                <a:cs typeface="+mj-lt"/>
              </a:rPr>
              <a:t> A, B, ABC, ABD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Hierarchical Inheritance - A, AB, AC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Multiple derived class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Method overriding vs Method overloading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Base keyword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Assemblies(Private, Public, Satellite – Resource)</a:t>
            </a:r>
            <a:br>
              <a:rPr lang="en-US" sz="1800" b="1">
                <a:ea typeface="+mj-lt"/>
                <a:cs typeface="+mj-lt"/>
              </a:rPr>
            </a:br>
            <a:r>
              <a:rPr lang="en-US" sz="1800" b="1">
                <a:ea typeface="+mj-lt"/>
                <a:cs typeface="+mj-lt"/>
              </a:rPr>
              <a:t>Classes: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>
                <a:ea typeface="+mj-lt"/>
                <a:cs typeface="+mj-lt"/>
              </a:rPr>
              <a:t>abstract class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sealed class – Can’t inherit for security purpose, 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static class – This, can have static and non-static methods, 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partial class – Logic can be </a:t>
            </a:r>
            <a:r>
              <a:rPr lang="en-US" sz="1800" b="1" dirty="0" err="1">
                <a:ea typeface="+mj-lt"/>
                <a:cs typeface="+mj-lt"/>
              </a:rPr>
              <a:t>splitted</a:t>
            </a:r>
            <a:r>
              <a:rPr lang="en-US" sz="1800" b="1" dirty="0">
                <a:ea typeface="+mj-lt"/>
                <a:cs typeface="+mj-lt"/>
              </a:rPr>
              <a:t> then can be added as a single class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Constructors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Collections</a:t>
            </a:r>
          </a:p>
          <a:p>
            <a:r>
              <a:rPr lang="en-US" sz="1800" b="1" dirty="0">
                <a:ea typeface="+mj-lt"/>
                <a:cs typeface="+mj-lt"/>
              </a:rPr>
              <a:t>Properties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Polymorphism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Abstraction, Interface, Enums, Files, Exceptions</a:t>
            </a:r>
            <a:br>
              <a:rPr lang="en-US" sz="1800" b="1" dirty="0">
                <a:ea typeface="+mj-lt"/>
                <a:cs typeface="+mj-lt"/>
              </a:rPr>
            </a:br>
            <a:br>
              <a:rPr lang="en-US" sz="1800" b="1" dirty="0">
                <a:ea typeface="+mj-lt"/>
                <a:cs typeface="+mj-lt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FDF-E5DA-5279-CF10-385E9C4B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03691" cy="5245438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dirty="0"/>
              <a:t>– Early beginner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How</a:t>
            </a:r>
            <a:r>
              <a:rPr lang="en-US" dirty="0"/>
              <a:t> – Beginner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</a:t>
            </a:r>
            <a:r>
              <a:rPr lang="en-US" dirty="0"/>
              <a:t> – Intermediate - Critical because of understanding the concept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 not</a:t>
            </a:r>
            <a:r>
              <a:rPr lang="en-US" dirty="0"/>
              <a:t> – Advance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windows/desktop applications)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JSON/XML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XML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95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u="sng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Strings(Length, Upper, Lower, </a:t>
            </a:r>
            <a:r>
              <a:rPr lang="en-US" sz="2600" b="1" dirty="0" err="1">
                <a:ea typeface="+mj-lt"/>
                <a:cs typeface="+mj-lt"/>
              </a:rPr>
              <a:t>Concat</a:t>
            </a:r>
            <a:r>
              <a:rPr lang="en-US" sz="2600" b="1" dirty="0">
                <a:ea typeface="+mj-lt"/>
                <a:cs typeface="+mj-lt"/>
              </a:rPr>
              <a:t>, </a:t>
            </a:r>
            <a:r>
              <a:rPr lang="en-IN" sz="2600" b="1" dirty="0">
                <a:ea typeface="+mj-lt"/>
                <a:cs typeface="+mj-lt"/>
              </a:rPr>
              <a:t>Interpolation, Substring, </a:t>
            </a:r>
            <a:r>
              <a:rPr lang="en-IN" sz="2600" b="1" dirty="0" err="1">
                <a:ea typeface="+mj-lt"/>
                <a:cs typeface="+mj-lt"/>
              </a:rPr>
              <a:t>IndexOf</a:t>
            </a:r>
            <a:r>
              <a:rPr lang="en-IN" sz="2600" b="1" dirty="0">
                <a:ea typeface="+mj-lt"/>
                <a:cs typeface="+mj-lt"/>
              </a:rPr>
              <a:t>, Escape character, +, Replace)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 (default, </a:t>
            </a:r>
            <a:r>
              <a:rPr lang="en-US" sz="2600" b="1" dirty="0" err="1">
                <a:ea typeface="+mj-lt"/>
                <a:cs typeface="+mj-lt"/>
              </a:rPr>
              <a:t>goto</a:t>
            </a:r>
            <a:r>
              <a:rPr lang="en-US" sz="2600" b="1" dirty="0">
                <a:ea typeface="+mj-lt"/>
                <a:cs typeface="+mj-lt"/>
              </a:rPr>
              <a:t> case) – DEFINE DAYS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Arrays(string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Int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foreach, sort, replace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 element, </a:t>
            </a:r>
            <a:r>
              <a:rPr lang="en-US" sz="2600" b="1" dirty="0" err="1">
                <a:ea typeface="+mj-lt"/>
                <a:cs typeface="+mj-lt"/>
              </a:rPr>
              <a:t>Linq</a:t>
            </a:r>
            <a:r>
              <a:rPr lang="en-US" sz="2600" b="1" dirty="0">
                <a:ea typeface="+mj-lt"/>
                <a:cs typeface="+mj-lt"/>
              </a:rPr>
              <a:t> – Min, max, sum)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Loop/</a:t>
            </a:r>
            <a:r>
              <a:rPr lang="en-US" sz="2600" b="1" dirty="0" err="1">
                <a:ea typeface="+mj-lt"/>
                <a:cs typeface="+mj-lt"/>
              </a:rPr>
              <a:t>ForEach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Math(Min, Max, Abs)</a:t>
            </a:r>
          </a:p>
          <a:p>
            <a:r>
              <a:rPr lang="en-US" sz="2600" b="1" dirty="0">
                <a:ea typeface="+mj-lt"/>
                <a:cs typeface="+mj-lt"/>
              </a:rPr>
              <a:t>While/Do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3988</TotalTime>
  <Words>637</Words>
  <Application>Microsoft Office PowerPoint</Application>
  <PresentationFormat>Widescreen</PresentationFormat>
  <Paragraphs>37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windows/desktop applications)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JSON/XML- It returns only data and will not have any UI WCF XML-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  <vt:lpstr>C#: Output Comments Variables Data Types Type Casting User Input Operators If...Else Methods Method Parameters </vt:lpstr>
      <vt:lpstr>C#:  Strings(Length, Upper, Lower, Concat, Interpolation, Substring, IndexOf, Escape character, +, Replace) Booleans Switch (default, goto case) – DEFINE DAYS Arrays(string arr, Int arr, foreach, sort, replace arr element, Linq – Min, max, sum) For Loop/ForEach Math(Min, Max, Abs) While/Do Loop Break/Continue Method Overloading</vt:lpstr>
      <vt:lpstr>C#:  OOPs: Classes/Objects Class Members Access Modifiers(Private, Public, Protected, Internal - Assemblies) Count char in an array Inheritence Single MultiLevel A, B, C  Multiple Inheritence Hybrid Inheritence A, B, ABC, ABD Hierarchical Inheritance - A, AB, AC Multiple derived class Method overriding vs Method overloading Base keyword Assemblies(Private, Public, Satellite – Resource) Classes: abstract class sealed class – Can’t inherit for security purpose,  static class – This, can have static and non-static methods,  partial class – Logic can be splitted then can be added as a single class Constructors Collections Properties Polymorphism Abstraction, Interface, Enums, Files, Exceptions  </vt:lpstr>
      <vt:lpstr>What – Early beginner  How – Beginner  Why – Intermediate - Critical because of understanding the concept  Why not – Advance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106</cp:revision>
  <dcterms:created xsi:type="dcterms:W3CDTF">2022-07-25T01:46:49Z</dcterms:created>
  <dcterms:modified xsi:type="dcterms:W3CDTF">2022-08-05T08:08:37Z</dcterms:modified>
</cp:coreProperties>
</file>