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vs/community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ea typeface="+mj-lt"/>
                <a:cs typeface="+mj-lt"/>
              </a:rPr>
              <a:t>Software vs Software Framework</a:t>
            </a:r>
            <a:endParaRPr lang="en-US" sz="6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 and Java</a:t>
            </a:r>
            <a:endParaRPr lang="en-US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6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332</Words>
  <Application>Microsoft Office PowerPoint</Application>
  <PresentationFormat>Widescreen</PresentationFormat>
  <Paragraphs>30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- It returns only data and will not have any UI WCF 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79</cp:revision>
  <dcterms:created xsi:type="dcterms:W3CDTF">2022-07-25T01:46:49Z</dcterms:created>
  <dcterms:modified xsi:type="dcterms:W3CDTF">2022-07-25T06:03:54Z</dcterms:modified>
</cp:coreProperties>
</file>