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OOP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Classes/Objects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 Members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Constructors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Access Modifiers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</a:t>
            </a:r>
          </a:p>
          <a:p>
            <a:r>
              <a:rPr lang="en-US" sz="1400" b="1" dirty="0">
                <a:ea typeface="+mj-lt"/>
                <a:cs typeface="+mj-lt"/>
              </a:rPr>
              <a:t>Properties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Inheritance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Polymorphism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Abstraction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Interface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Enums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Files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Exceptions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Namespace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Object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Method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Property { Get; Set; }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</a:t>
            </a:r>
            <a:r>
              <a:rPr lang="en-US" sz="2600" b="1">
                <a:ea typeface="+mj-lt"/>
                <a:cs typeface="+mj-lt"/>
              </a:rPr>
              <a:t>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3123</TotalTime>
  <Words>507</Words>
  <Application>Microsoft Office PowerPoint</Application>
  <PresentationFormat>Widescreen</PresentationFormat>
  <Paragraphs>36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Arrays(string arr, Int arr, foreach, sort, replace arr element, Linq – Min, max, sum) Math(Min, Max, Abs) While/Do Loop For Loop/ForEach Break/Continue Method Overloading</vt:lpstr>
      <vt:lpstr>C#:  OOP Classes/Objects Class Members Constructors Access Modifiers Classes Properties Inheritance Polymorphism Abstraction Interface Enums Files Exceptions  Namespace Class Object Method Property { Get; Set; }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88</cp:revision>
  <dcterms:created xsi:type="dcterms:W3CDTF">2022-07-25T01:46:49Z</dcterms:created>
  <dcterms:modified xsi:type="dcterms:W3CDTF">2022-07-31T15:46:45Z</dcterms:modified>
</cp:coreProperties>
</file>