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A8852-6D6B-46B2-8F3C-981E8D323E54}" v="30" dt="2022-07-25T06:02:47.051"/>
    <p1510:client id="{568AE93B-5A0A-47ED-B090-9344DD6EE452}" v="163" dt="2022-07-25T02:11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24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4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2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3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3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3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endParaRPr lang="en-US" b="1" u="sng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ea typeface="+mj-lt"/>
                <a:cs typeface="+mj-lt"/>
              </a:rPr>
              <a:t>Output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Comments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Variables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Data Types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Type Casting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User Input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Operators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Math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Strings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Booleans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If...Else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Switch</a:t>
            </a:r>
            <a:br>
              <a:rPr lang="en-US" sz="2600" b="1" dirty="0">
                <a:ea typeface="+mj-lt"/>
                <a:cs typeface="+mj-lt"/>
              </a:rPr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455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While Loop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For Loop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Break/Continue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Arrays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Parameters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Overloading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Classes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OOP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Classes/Objects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Class Members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Constructors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Access Modifiers</a:t>
            </a:r>
            <a:br>
              <a:rPr lang="en-US" sz="2600" b="1" dirty="0">
                <a:ea typeface="+mj-lt"/>
                <a:cs typeface="+mj-lt"/>
              </a:rPr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129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0370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Properties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Inheritance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Polymorphism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Abstraction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Interface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Enums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Files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Exceptions</a:t>
            </a:r>
            <a:br>
              <a:rPr lang="en-US" sz="2600" b="1" dirty="0">
                <a:ea typeface="+mj-lt"/>
                <a:cs typeface="+mj-lt"/>
              </a:rPr>
            </a:b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Namespace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Class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Object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Property { Get; Set; }</a:t>
            </a:r>
            <a:br>
              <a:rPr lang="en-US" sz="2600" b="1" dirty="0">
                <a:ea typeface="+mj-lt"/>
                <a:cs typeface="+mj-lt"/>
              </a:rPr>
            </a:b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https://www.w3schools.com/cs/cs_output.php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27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120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C#: Output Comments Variables Data Types Type Casting User Input Operators Math Strings Booleans If...Else Switch </vt:lpstr>
      <vt:lpstr>C#: While Loop For Loop Break/Continue Arrays Methods Method Parameters Method Overloading Classes OOP Classes/Objects Class Members Constructors Access Modifiers </vt:lpstr>
      <vt:lpstr>C#: Properties Inheritance Polymorphism Abstraction Interface Enums Files Exceptions  Namespace Class Object Method Property { Get; Set; }  https://www.w3schools.com/cs/cs_output.php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Manikandan Pandurangan</cp:lastModifiedBy>
  <cp:revision>81</cp:revision>
  <dcterms:created xsi:type="dcterms:W3CDTF">2022-07-25T01:46:49Z</dcterms:created>
  <dcterms:modified xsi:type="dcterms:W3CDTF">2022-07-25T14:12:17Z</dcterms:modified>
</cp:coreProperties>
</file>