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ea typeface="+mj-lt"/>
                <a:cs typeface="+mj-lt"/>
              </a:rPr>
              <a:t>Software vs Software Framework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 and Java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C0E02-1BA0-66C6-7689-EB7580923E66}"/>
              </a:ext>
            </a:extLst>
          </p:cNvPr>
          <p:cNvSpPr txBox="1"/>
          <p:nvPr/>
        </p:nvSpPr>
        <p:spPr>
          <a:xfrm>
            <a:off x="8162223" y="500514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25-07-2022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03703"/>
          </a:xfrm>
        </p:spPr>
        <p:txBody>
          <a:bodyPr/>
          <a:lstStyle/>
          <a:p>
            <a:r>
              <a:rPr lang="en-US" sz="1400" b="1" u="sng" dirty="0">
                <a:ea typeface="+mj-lt"/>
                <a:cs typeface="+mj-lt"/>
              </a:rPr>
              <a:t>C#:</a:t>
            </a:r>
            <a:br>
              <a:rPr lang="en-US" sz="1400" b="1" u="sng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OOP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Classes/Objects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 Members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Constructors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Access Modifiers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</a:t>
            </a:r>
          </a:p>
          <a:p>
            <a:r>
              <a:rPr lang="en-US" sz="1400" b="1" dirty="0">
                <a:ea typeface="+mj-lt"/>
                <a:cs typeface="+mj-lt"/>
              </a:rPr>
              <a:t>Properties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Inheritance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Polymorphism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Abstraction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Interface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Enums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Files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Exceptions</a:t>
            </a:r>
            <a:br>
              <a:rPr lang="en-US" sz="1400" b="1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Namespace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Object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Method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Property { Get; Set; }</a:t>
            </a:r>
            <a:br>
              <a:rPr lang="en-US" sz="1400" b="1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https://www.w3schools.com/cs/cs_output.php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windows/desktop applications)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JSON/XML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XML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95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25E3C-57A5-20CE-1994-D46736E4DF7D}"/>
              </a:ext>
            </a:extLst>
          </p:cNvPr>
          <p:cNvSpPr txBox="1"/>
          <p:nvPr/>
        </p:nvSpPr>
        <p:spPr>
          <a:xfrm>
            <a:off x="8162223" y="500514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28-07-2022</a:t>
            </a:r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u="sng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Strings(Length, Upper, Lower, </a:t>
            </a:r>
            <a:r>
              <a:rPr lang="en-US" sz="2600" b="1" dirty="0" err="1">
                <a:ea typeface="+mj-lt"/>
                <a:cs typeface="+mj-lt"/>
              </a:rPr>
              <a:t>Concat</a:t>
            </a:r>
            <a:r>
              <a:rPr lang="en-US" sz="2600" b="1" dirty="0">
                <a:ea typeface="+mj-lt"/>
                <a:cs typeface="+mj-lt"/>
              </a:rPr>
              <a:t>, </a:t>
            </a:r>
            <a:r>
              <a:rPr lang="en-IN" sz="2600" b="1" dirty="0">
                <a:ea typeface="+mj-lt"/>
                <a:cs typeface="+mj-lt"/>
              </a:rPr>
              <a:t>Interpolation, Substring, </a:t>
            </a:r>
            <a:r>
              <a:rPr lang="en-IN" sz="2600" b="1" dirty="0" err="1">
                <a:ea typeface="+mj-lt"/>
                <a:cs typeface="+mj-lt"/>
              </a:rPr>
              <a:t>IndexOf</a:t>
            </a:r>
            <a:r>
              <a:rPr lang="en-IN" sz="2600" b="1" dirty="0">
                <a:ea typeface="+mj-lt"/>
                <a:cs typeface="+mj-lt"/>
              </a:rPr>
              <a:t>, Escape character, +, Replace)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 (default, </a:t>
            </a:r>
            <a:r>
              <a:rPr lang="en-US" sz="2600" b="1" dirty="0" err="1">
                <a:ea typeface="+mj-lt"/>
                <a:cs typeface="+mj-lt"/>
              </a:rPr>
              <a:t>goto</a:t>
            </a:r>
            <a:r>
              <a:rPr lang="en-US" sz="2600" b="1" dirty="0">
                <a:ea typeface="+mj-lt"/>
                <a:cs typeface="+mj-lt"/>
              </a:rPr>
              <a:t> case) – DEFINE DAYS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Math(Min, Max, Abs)</a:t>
            </a:r>
          </a:p>
          <a:p>
            <a:r>
              <a:rPr lang="en-US" sz="2600" b="1" dirty="0">
                <a:ea typeface="+mj-lt"/>
                <a:cs typeface="+mj-lt"/>
              </a:rPr>
              <a:t>While/Do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Loop/</a:t>
            </a:r>
            <a:r>
              <a:rPr lang="en-US" sz="2600" b="1" dirty="0" err="1">
                <a:ea typeface="+mj-lt"/>
                <a:cs typeface="+mj-lt"/>
              </a:rPr>
              <a:t>ForEach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Arrays(string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Int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foreach, sort, replace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 element, </a:t>
            </a:r>
            <a:r>
              <a:rPr lang="en-US" sz="2600" b="1" dirty="0" err="1">
                <a:ea typeface="+mj-lt"/>
                <a:cs typeface="+mj-lt"/>
              </a:rPr>
              <a:t>Linq</a:t>
            </a:r>
            <a:r>
              <a:rPr lang="en-US" sz="2600" b="1" dirty="0">
                <a:ea typeface="+mj-lt"/>
                <a:cs typeface="+mj-lt"/>
              </a:rPr>
              <a:t> – Min, max, sum)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B760A-39CC-1E88-D764-311D08F4A4A0}"/>
              </a:ext>
            </a:extLst>
          </p:cNvPr>
          <p:cNvSpPr txBox="1"/>
          <p:nvPr/>
        </p:nvSpPr>
        <p:spPr>
          <a:xfrm>
            <a:off x="8162223" y="500514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28-07-2022</a:t>
            </a:r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525</Words>
  <Application>Microsoft Office PowerPoint</Application>
  <PresentationFormat>Widescreen</PresentationFormat>
  <Paragraphs>39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windows/desktop applications)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JSON/XML- It returns only data and will not have any UI WCF XML-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  <vt:lpstr>C#: Output Comments Variables Data Types Type Casting User Input Operators If...Else Methods Method Parameters </vt:lpstr>
      <vt:lpstr>C#:  Strings(Length, Upper, Lower, Concat, Interpolation, Substring, IndexOf, Escape character, +, Replace) Booleans Switch (default, goto case) – DEFINE DAYS Math(Min, Max, Abs) While/Do Loop For Loop/ForEach Break/Continue Arrays(string arr, Int arr, foreach, sort, replace arr element, Linq – Min, max, sum) Method Overloading</vt:lpstr>
      <vt:lpstr>C#:  OOP Classes/Objects Class Members Constructors Access Modifiers Classes Properties Inheritance Polymorphism Abstraction Interface Enums Files Exceptions  Namespace Class Object Method Property { Get; Set; }  https://www.w3schools.com/cs/cs_output.php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86</cp:revision>
  <dcterms:created xsi:type="dcterms:W3CDTF">2022-07-25T01:46:49Z</dcterms:created>
  <dcterms:modified xsi:type="dcterms:W3CDTF">2022-07-29T08:53:31Z</dcterms:modified>
</cp:coreProperties>
</file>