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8852-6D6B-46B2-8F3C-981E8D323E54}" v="30" dt="2022-07-25T06:02:47.051"/>
    <p1510:client id="{568AE93B-5A0A-47ED-B090-9344DD6EE452}" v="163" dt="2022-07-25T02:11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4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3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2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3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ea typeface="+mj-lt"/>
                <a:cs typeface="+mj-lt"/>
              </a:rPr>
              <a:t>Software vs Software Framework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 and Java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Desktop Application, Web Application,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03703"/>
          </a:xfrm>
        </p:spPr>
        <p:txBody>
          <a:bodyPr/>
          <a:lstStyle/>
          <a:p>
            <a:r>
              <a:rPr lang="en-US" sz="1400" b="1" u="sng" dirty="0">
                <a:ea typeface="+mj-lt"/>
                <a:cs typeface="+mj-lt"/>
              </a:rPr>
              <a:t>C#:</a:t>
            </a:r>
            <a:br>
              <a:rPr lang="en-US" sz="1400" b="1" u="sng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r>
              <a:rPr lang="en-US" sz="1400" b="1" u="sng" dirty="0">
                <a:ea typeface="+mj-lt"/>
                <a:cs typeface="+mj-lt"/>
              </a:rPr>
              <a:t>OOPs: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Classes/Objects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 Members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Constructors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Access Modifiers(Private, Public, Protected, Internal - Assemblies)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Assemblies(Private, Public, Satellite – Resource)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Classes (abstract class, sealed class, static class, partial class)</a:t>
            </a:r>
          </a:p>
          <a:p>
            <a:r>
              <a:rPr lang="en-US" sz="1400" b="1" dirty="0">
                <a:ea typeface="+mj-lt"/>
                <a:cs typeface="+mj-lt"/>
              </a:rPr>
              <a:t>Properties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Inheritance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Polymorphism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Abstraction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Interface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Enums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Files</a:t>
            </a:r>
            <a:br>
              <a:rPr lang="en-US" sz="1400" b="1" dirty="0">
                <a:ea typeface="+mj-lt"/>
                <a:cs typeface="+mj-lt"/>
              </a:rPr>
            </a:br>
            <a:r>
              <a:rPr lang="en-US" sz="1400" b="1" dirty="0">
                <a:ea typeface="+mj-lt"/>
                <a:cs typeface="+mj-lt"/>
              </a:rPr>
              <a:t>Exceptions</a:t>
            </a:r>
            <a:br>
              <a:rPr lang="en-US" sz="1400" b="1" dirty="0">
                <a:ea typeface="+mj-lt"/>
                <a:cs typeface="+mj-lt"/>
              </a:rPr>
            </a:br>
            <a:br>
              <a:rPr lang="en-US" sz="1400" b="1" dirty="0">
                <a:ea typeface="+mj-lt"/>
                <a:cs typeface="+mj-l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FDF-E5DA-5279-CF10-385E9C4B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03691" cy="5245438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dirty="0"/>
              <a:t>– Early beginner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How</a:t>
            </a:r>
            <a:r>
              <a:rPr lang="en-US" dirty="0"/>
              <a:t> – Beginner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</a:t>
            </a:r>
            <a:r>
              <a:rPr lang="en-US" dirty="0"/>
              <a:t> – Intermediate - Critical because of understanding the concept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 not</a:t>
            </a:r>
            <a:r>
              <a:rPr lang="en-US" dirty="0"/>
              <a:t> – Advance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793D-79B8-68DC-8694-2073AE04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71500"/>
            <a:ext cx="6974915" cy="5107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u="sng" kern="1200" dirty="0">
                <a:latin typeface="+mj-lt"/>
                <a:ea typeface="+mj-ea"/>
                <a:cs typeface="+mj-cs"/>
              </a:rPr>
              <a:t>Versions: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latin typeface="+mj-lt"/>
                <a:ea typeface="+mj-ea"/>
                <a:cs typeface="+mj-cs"/>
              </a:rPr>
              <a:t>.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NET Framework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 -&gt; 1.0 to 4.8 -&gt; Apr, 2019</a:t>
            </a:r>
            <a:br>
              <a:rPr lang="en-US" sz="4500" b="0" i="0" kern="1200" dirty="0">
                <a:latin typeface="+mj-lt"/>
              </a:rPr>
            </a:br>
            <a:br>
              <a:rPr lang="en-US" sz="4500" dirty="0"/>
            </a:br>
            <a:r>
              <a:rPr lang="en-US" sz="4500" b="1" i="0" kern="1200" dirty="0" err="1">
                <a:latin typeface="+mj-lt"/>
                <a:ea typeface="+mj-ea"/>
                <a:cs typeface="+mj-cs"/>
              </a:rPr>
              <a:t>.Net</a:t>
            </a:r>
            <a:r>
              <a:rPr lang="en-US" sz="4500" b="1" i="0" kern="1200" dirty="0">
                <a:latin typeface="+mj-lt"/>
                <a:ea typeface="+mj-ea"/>
                <a:cs typeface="+mj-cs"/>
              </a:rPr>
              <a:t> Core </a:t>
            </a:r>
            <a:r>
              <a:rPr lang="en-US" sz="4500" b="0" i="0" kern="1200" dirty="0">
                <a:latin typeface="+mj-lt"/>
                <a:ea typeface="+mj-ea"/>
                <a:cs typeface="+mj-cs"/>
              </a:rPr>
              <a:t>-&gt; 1.0 to 6 -&gt; November, 2021</a:t>
            </a:r>
          </a:p>
        </p:txBody>
      </p:sp>
    </p:spTree>
    <p:extLst>
      <p:ext uri="{BB962C8B-B14F-4D97-AF65-F5344CB8AC3E}">
        <p14:creationId xmlns:p14="http://schemas.microsoft.com/office/powerpoint/2010/main" val="40459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303-E880-16FD-96B7-FD82EBC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b="1" i="0" kern="1200" dirty="0">
                <a:latin typeface="+mj-lt"/>
                <a:ea typeface="+mj-ea"/>
                <a:cs typeface="+mj-cs"/>
              </a:rPr>
              <a:t>.Net Framework vs .Net Core: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    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Models(Core doesn't support windows/desktop applications)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 for Micro-Services and REST Services</a:t>
            </a:r>
          </a:p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Development(Xamarin)</a:t>
            </a:r>
          </a:p>
        </p:txBody>
      </p:sp>
    </p:spTree>
    <p:extLst>
      <p:ext uri="{BB962C8B-B14F-4D97-AF65-F5344CB8AC3E}">
        <p14:creationId xmlns:p14="http://schemas.microsoft.com/office/powerpoint/2010/main" val="6876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Framework: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Windows Application</a:t>
            </a:r>
            <a:endParaRPr lang="en-US" sz="2600" b="1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Forms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 JSON/XML</a:t>
            </a:r>
            <a:r>
              <a:rPr lang="en-US" sz="2600" dirty="0">
                <a:ea typeface="+mj-lt"/>
                <a:cs typeface="+mj-lt"/>
              </a:rPr>
              <a:t>- It returns only data and will not have any UI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XML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95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C1D-54F6-A6F4-F0EE-C656C7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8" y="281"/>
            <a:ext cx="9404723" cy="852843"/>
          </a:xfrm>
        </p:spPr>
        <p:txBody>
          <a:bodyPr/>
          <a:lstStyle/>
          <a:p>
            <a:r>
              <a:rPr lang="en-US" b="1" dirty="0" err="1"/>
              <a:t>.Net</a:t>
            </a:r>
            <a:r>
              <a:rPr lang="en-US" b="1" dirty="0"/>
              <a:t> Framework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E807DE-86C7-9642-6E6B-8C8D9E42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33" y="695465"/>
            <a:ext cx="9534524" cy="439816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997F48-602D-BFFC-5EB9-DF109849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5191540"/>
            <a:ext cx="9553574" cy="15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Project Types: - </a:t>
            </a:r>
            <a:r>
              <a:rPr lang="en-US" b="1" u="sng" dirty="0" err="1">
                <a:ea typeface="+mj-lt"/>
                <a:cs typeface="+mj-lt"/>
              </a:rPr>
              <a:t>.Net</a:t>
            </a:r>
            <a:r>
              <a:rPr lang="en-US" b="1" u="sng" dirty="0">
                <a:ea typeface="+mj-lt"/>
                <a:cs typeface="+mj-lt"/>
              </a:rPr>
              <a:t> Core:</a:t>
            </a:r>
            <a:endParaRPr lang="en-US" b="1" u="sng" dirty="0"/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Console Application</a:t>
            </a:r>
            <a:r>
              <a:rPr lang="en-US" sz="2600" dirty="0">
                <a:ea typeface="+mj-lt"/>
                <a:cs typeface="+mj-lt"/>
              </a:rPr>
              <a:t> - That can be executed and there will be no UI</a:t>
            </a: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App</a:t>
            </a:r>
            <a:r>
              <a:rPr lang="en-US" sz="2600" dirty="0">
                <a:ea typeface="+mj-lt"/>
                <a:cs typeface="+mj-lt"/>
              </a:rPr>
              <a:t> - Web application ends with </a:t>
            </a:r>
            <a:r>
              <a:rPr lang="en-US" sz="2600" dirty="0" err="1">
                <a:ea typeface="+mj-lt"/>
                <a:cs typeface="+mj-lt"/>
              </a:rPr>
              <a:t>aspx</a:t>
            </a:r>
            <a:r>
              <a:rPr lang="en-US" sz="2600" dirty="0">
                <a:ea typeface="+mj-lt"/>
                <a:cs typeface="+mj-lt"/>
              </a:rPr>
              <a:t>, </a:t>
            </a:r>
            <a:r>
              <a:rPr lang="en-US" sz="2600" dirty="0" err="1">
                <a:ea typeface="+mj-lt"/>
                <a:cs typeface="+mj-lt"/>
              </a:rPr>
              <a:t>ascx</a:t>
            </a:r>
            <a:r>
              <a:rPr lang="en-US" sz="2600" dirty="0">
                <a:ea typeface="+mj-lt"/>
                <a:cs typeface="+mj-lt"/>
              </a:rPr>
              <a:t> and </a:t>
            </a:r>
            <a:r>
              <a:rPr lang="en-US" sz="2600" dirty="0" err="1">
                <a:ea typeface="+mj-lt"/>
                <a:cs typeface="+mj-lt"/>
              </a:rPr>
              <a:t>asmx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Class Library</a:t>
            </a:r>
            <a:r>
              <a:rPr lang="en-US" sz="2600" dirty="0">
                <a:ea typeface="+mj-lt"/>
                <a:cs typeface="+mj-lt"/>
              </a:rPr>
              <a:t> - Logics are being written and packaged as the </a:t>
            </a:r>
            <a:r>
              <a:rPr lang="en-US" sz="2600" dirty="0" err="1">
                <a:ea typeface="+mj-lt"/>
                <a:cs typeface="+mj-lt"/>
              </a:rPr>
              <a:t>dll</a:t>
            </a:r>
            <a:r>
              <a:rPr lang="en-US" sz="2600" dirty="0">
                <a:ea typeface="+mj-lt"/>
                <a:cs typeface="+mj-lt"/>
              </a:rPr>
              <a:t> and it can't run independently. It needs to be integrated with either console, windows, web app </a:t>
            </a:r>
            <a:r>
              <a:rPr lang="en-US" sz="2600" dirty="0" err="1">
                <a:ea typeface="+mj-lt"/>
                <a:cs typeface="+mj-lt"/>
              </a:rPr>
              <a:t>etc</a:t>
            </a:r>
            <a:endParaRPr lang="en-US" dirty="0" err="1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Core Web MVC </a:t>
            </a:r>
            <a:r>
              <a:rPr lang="en-US" sz="2600" dirty="0">
                <a:ea typeface="+mj-lt"/>
                <a:cs typeface="+mj-lt"/>
              </a:rPr>
              <a:t>- Model view controller design pattern for web applications and it has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Web API</a:t>
            </a:r>
            <a:r>
              <a:rPr lang="en-US" sz="2600" dirty="0">
                <a:ea typeface="+mj-lt"/>
                <a:cs typeface="+mj-lt"/>
              </a:rPr>
              <a:t> - It returns only data and will not have any UI</a:t>
            </a:r>
            <a:endParaRPr lang="en-US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1" dirty="0">
                <a:ea typeface="+mj-lt"/>
                <a:cs typeface="+mj-lt"/>
              </a:rPr>
              <a:t>WCF </a:t>
            </a:r>
            <a:r>
              <a:rPr lang="en-US" sz="2600" dirty="0">
                <a:ea typeface="+mj-lt"/>
                <a:cs typeface="+mj-lt"/>
              </a:rPr>
              <a:t>- Windows communication foundation. SOAP(xml) based service from .NET Core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575-228B-C78B-2EA2-F31A452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tools: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Microsoft Visual Studio Community 2022 (64-bit) 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https://visualstudio.microsoft.com/vs/community/</a:t>
            </a: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Repository:</a:t>
            </a:r>
          </a:p>
          <a:p>
            <a:pPr algn="r">
              <a:lnSpc>
                <a:spcPct val="90000"/>
              </a:lnSpc>
            </a:pPr>
            <a:r>
              <a:rPr lang="en-US" sz="3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https://github.com/Manisoft55/AimorePractice</a:t>
            </a:r>
          </a:p>
        </p:txBody>
      </p:sp>
    </p:spTree>
    <p:extLst>
      <p:ext uri="{BB962C8B-B14F-4D97-AF65-F5344CB8AC3E}">
        <p14:creationId xmlns:p14="http://schemas.microsoft.com/office/powerpoint/2010/main" val="39462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endParaRPr lang="en-US" b="1" u="sng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ea typeface="+mj-lt"/>
                <a:cs typeface="+mj-lt"/>
              </a:rPr>
              <a:t>Output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Comments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Variables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Data Types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Type Casting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User Input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Operators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If...Else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Parameters</a:t>
            </a:r>
            <a:br>
              <a:rPr lang="en-US" sz="2600" b="1" dirty="0">
                <a:ea typeface="+mj-lt"/>
                <a:cs typeface="+mj-lt"/>
              </a:rPr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45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5BE-7A46-C394-EC06-C430324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787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C#:</a:t>
            </a:r>
            <a:br>
              <a:rPr lang="en-US" b="1" u="sng" dirty="0">
                <a:ea typeface="+mj-lt"/>
                <a:cs typeface="+mj-lt"/>
              </a:rPr>
            </a:br>
            <a:br>
              <a:rPr lang="en-US" b="1" u="sng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Strings(Length, Upper, Lower, </a:t>
            </a:r>
            <a:r>
              <a:rPr lang="en-US" sz="2600" b="1" dirty="0" err="1">
                <a:ea typeface="+mj-lt"/>
                <a:cs typeface="+mj-lt"/>
              </a:rPr>
              <a:t>Concat</a:t>
            </a:r>
            <a:r>
              <a:rPr lang="en-US" sz="2600" b="1" dirty="0">
                <a:ea typeface="+mj-lt"/>
                <a:cs typeface="+mj-lt"/>
              </a:rPr>
              <a:t>, </a:t>
            </a:r>
            <a:r>
              <a:rPr lang="en-IN" sz="2600" b="1" dirty="0">
                <a:ea typeface="+mj-lt"/>
                <a:cs typeface="+mj-lt"/>
              </a:rPr>
              <a:t>Interpolation, Substring, </a:t>
            </a:r>
            <a:r>
              <a:rPr lang="en-IN" sz="2600" b="1" dirty="0" err="1">
                <a:ea typeface="+mj-lt"/>
                <a:cs typeface="+mj-lt"/>
              </a:rPr>
              <a:t>IndexOf</a:t>
            </a:r>
            <a:r>
              <a:rPr lang="en-IN" sz="2600" b="1" dirty="0">
                <a:ea typeface="+mj-lt"/>
                <a:cs typeface="+mj-lt"/>
              </a:rPr>
              <a:t>, Escape character, +, Replace)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Booleans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Switch (default, </a:t>
            </a:r>
            <a:r>
              <a:rPr lang="en-US" sz="2600" b="1" dirty="0" err="1">
                <a:ea typeface="+mj-lt"/>
                <a:cs typeface="+mj-lt"/>
              </a:rPr>
              <a:t>goto</a:t>
            </a:r>
            <a:r>
              <a:rPr lang="en-US" sz="2600" b="1" dirty="0">
                <a:ea typeface="+mj-lt"/>
                <a:cs typeface="+mj-lt"/>
              </a:rPr>
              <a:t> case) – DEFINE DAYS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Arrays(string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Int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, foreach, sort, replace </a:t>
            </a:r>
            <a:r>
              <a:rPr lang="en-US" sz="2600" b="1" dirty="0" err="1">
                <a:ea typeface="+mj-lt"/>
                <a:cs typeface="+mj-lt"/>
              </a:rPr>
              <a:t>arr</a:t>
            </a:r>
            <a:r>
              <a:rPr lang="en-US" sz="2600" b="1" dirty="0">
                <a:ea typeface="+mj-lt"/>
                <a:cs typeface="+mj-lt"/>
              </a:rPr>
              <a:t> element, </a:t>
            </a:r>
            <a:r>
              <a:rPr lang="en-US" sz="2600" b="1" dirty="0" err="1">
                <a:ea typeface="+mj-lt"/>
                <a:cs typeface="+mj-lt"/>
              </a:rPr>
              <a:t>Linq</a:t>
            </a:r>
            <a:r>
              <a:rPr lang="en-US" sz="2600" b="1" dirty="0">
                <a:ea typeface="+mj-lt"/>
                <a:cs typeface="+mj-lt"/>
              </a:rPr>
              <a:t> – Min, max, sum)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For Loop/</a:t>
            </a:r>
            <a:r>
              <a:rPr lang="en-US" sz="2600" b="1" dirty="0" err="1">
                <a:ea typeface="+mj-lt"/>
                <a:cs typeface="+mj-lt"/>
              </a:rPr>
              <a:t>ForEach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Math(Min, Max, Abs)</a:t>
            </a:r>
          </a:p>
          <a:p>
            <a:r>
              <a:rPr lang="en-US" sz="2600" b="1" dirty="0">
                <a:ea typeface="+mj-lt"/>
                <a:cs typeface="+mj-lt"/>
              </a:rPr>
              <a:t>While/Do Loop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Break/Continue</a:t>
            </a:r>
            <a:br>
              <a:rPr lang="en-US" sz="2600" b="1" dirty="0">
                <a:ea typeface="+mj-lt"/>
                <a:cs typeface="+mj-lt"/>
              </a:rPr>
            </a:br>
            <a:r>
              <a:rPr lang="en-US" sz="2600" b="1" dirty="0">
                <a:ea typeface="+mj-lt"/>
                <a:cs typeface="+mj-lt"/>
              </a:rPr>
              <a:t>Method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129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</TotalTime>
  <Words>553</Words>
  <Application>Microsoft Office PowerPoint</Application>
  <PresentationFormat>Widescreen</PresentationFormat>
  <Paragraphs>37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Software vs Software Framework</vt:lpstr>
      <vt:lpstr>Versions: .NET Framework -&gt; 1.0 to 4.8 -&gt; Apr, 2019  .Net Core -&gt; 1.0 to 6 -&gt; November, 2021</vt:lpstr>
      <vt:lpstr>.Net Framework vs .Net Core: Open Source     Cross-Platform Application Models(Core doesn't support windows/desktop applications) Support for Micro-Services and REST Services Android Development(Xamarin)</vt:lpstr>
      <vt:lpstr>Project Types: - .Net Framework: Console Application - That can be executed and there will be no UI Windows Application Web Forms - Web application ends with aspx, ascx and asmx Class Library - Logics are being written and packaged as the dll and it can't run independently. It needs to be integrated with either console, windows, web app etc MVC - Model view controller design pattern for web applications and it has UI Web API JSON/XML- It returns only data and will not have any UI WCF XML- Windows communication foundation. SOAP(xml) based service</vt:lpstr>
      <vt:lpstr>.Net Framework</vt:lpstr>
      <vt:lpstr>Project Types: - .Net Core: Console Application - That can be executed and there will be no UI Core Web App - Web application ends with aspx, ascx and asmx Class Library - Logics are being written and packaged as the dll and it can't run independently. It needs to be integrated with either console, windows, web app etc Core Web MVC - Model view controller design pattern for web applications and it has UI Web API - It returns only data and will not have any UI WCF - Windows communication foundation. SOAP(xml) based service from .NET Core 3.1</vt:lpstr>
      <vt:lpstr> Development tools: Microsoft Visual Studio Community 2022 (64-bit)  https://visualstudio.microsoft.com/vs/community/   Code Repository: https://github.com/Manisoft55/AimorePractice</vt:lpstr>
      <vt:lpstr>C#: Output Comments Variables Data Types Type Casting User Input Operators If...Else Methods Method Parameters </vt:lpstr>
      <vt:lpstr>C#:  Strings(Length, Upper, Lower, Concat, Interpolation, Substring, IndexOf, Escape character, +, Replace) Booleans Switch (default, goto case) – DEFINE DAYS Arrays(string arr, Int arr, foreach, sort, replace arr element, Linq – Min, max, sum) For Loop/ForEach Math(Min, Max, Abs) While/Do Loop Break/Continue Method Overloading</vt:lpstr>
      <vt:lpstr>C#:  OOPs: Classes/Objects Class Members Constructors Access Modifiers(Private, Public, Protected, Internal - Assemblies) Assemblies(Private, Public, Satellite – Resource) Classes (abstract class, sealed class, static class, partial class) Properties Inheritance Polymorphism Abstraction Interface Enums Files Exceptions  </vt:lpstr>
      <vt:lpstr>What – Early beginner  How – Beginner  Why – Intermediate - Critical because of understanding the concept  Why not – Advance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Manikandan Pandurangan</cp:lastModifiedBy>
  <cp:revision>91</cp:revision>
  <dcterms:created xsi:type="dcterms:W3CDTF">2022-07-25T01:46:49Z</dcterms:created>
  <dcterms:modified xsi:type="dcterms:W3CDTF">2022-08-03T07:33:30Z</dcterms:modified>
</cp:coreProperties>
</file>