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77" r:id="rId5"/>
    <p:sldId id="257" r:id="rId6"/>
    <p:sldId id="259" r:id="rId7"/>
    <p:sldId id="264" r:id="rId8"/>
    <p:sldId id="260" r:id="rId9"/>
    <p:sldId id="265" r:id="rId10"/>
    <p:sldId id="267"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96" autoAdjust="0"/>
    <p:restoredTop sz="95220" autoAdjust="0"/>
  </p:normalViewPr>
  <p:slideViewPr>
    <p:cSldViewPr snapToGrid="0">
      <p:cViewPr varScale="1">
        <p:scale>
          <a:sx n="75" d="100"/>
          <a:sy n="75" d="100"/>
        </p:scale>
        <p:origin x="68" y="96"/>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8/8/2022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8/8/2022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oop2-1" TargetMode="External"/><Relationship Id="rId2" Type="http://schemas.openxmlformats.org/officeDocument/2006/relationships/image" Target="../media/image14.jpe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2859" y="-224444"/>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24242" y="1679170"/>
            <a:ext cx="12192000" cy="1354975"/>
          </a:xfrm>
        </p:spPr>
        <p:txBody>
          <a:bodyPr/>
          <a:lstStyle/>
          <a:p>
            <a:r>
              <a:rPr lang="en-US" sz="7200" dirty="0">
                <a:solidFill>
                  <a:srgbClr val="FFFF00"/>
                </a:solidFill>
              </a:rPr>
              <a:t>AGRO HELP SYSTEM</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174568" y="-2442052"/>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flipV="1">
            <a:off x="0" y="3034145"/>
            <a:ext cx="45719" cy="352459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AF475D1-7009-37C5-5C54-9EC725B68C0F}"/>
              </a:ext>
            </a:extLst>
          </p:cNvPr>
          <p:cNvSpPr>
            <a:spLocks noGrp="1"/>
          </p:cNvSpPr>
          <p:nvPr>
            <p:ph type="body" sz="quarter" idx="12"/>
          </p:nvPr>
        </p:nvSpPr>
        <p:spPr>
          <a:xfrm>
            <a:off x="68577" y="3011977"/>
            <a:ext cx="12100563" cy="1036320"/>
          </a:xfrm>
        </p:spPr>
        <p:txBody>
          <a:bodyPr/>
          <a:lstStyle/>
          <a:p>
            <a:r>
              <a:rPr lang="en-IN" dirty="0">
                <a:solidFill>
                  <a:schemeClr val="tx1"/>
                </a:solidFill>
              </a:rPr>
              <a:t>UNDER THE SUPERVISION OF</a:t>
            </a:r>
          </a:p>
          <a:p>
            <a:r>
              <a:rPr lang="en-IN" dirty="0">
                <a:solidFill>
                  <a:schemeClr val="tx1"/>
                </a:solidFill>
              </a:rPr>
              <a:t>FIGLU MOHANTY MAM</a:t>
            </a:r>
          </a:p>
        </p:txBody>
      </p:sp>
    </p:spTree>
    <p:extLst>
      <p:ext uri="{BB962C8B-B14F-4D97-AF65-F5344CB8AC3E}">
        <p14:creationId xmlns:p14="http://schemas.microsoft.com/office/powerpoint/2010/main" val="258327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2925394" y="1180219"/>
            <a:ext cx="6341212" cy="1682433"/>
          </a:xfrm>
        </p:spPr>
        <p:txBody>
          <a:bodyPr/>
          <a:lstStyle/>
          <a:p>
            <a:pPr marL="342900" indent="-342900">
              <a:buAutoNum type="arabicPeriod"/>
            </a:pPr>
            <a:r>
              <a:rPr lang="en-US" sz="2000" dirty="0"/>
              <a:t>21100300054     P . Vaishnavi</a:t>
            </a:r>
          </a:p>
          <a:p>
            <a:pPr marL="342900" indent="-342900">
              <a:buAutoNum type="arabicPeriod"/>
            </a:pPr>
            <a:r>
              <a:rPr lang="en-US" sz="2000" dirty="0"/>
              <a:t>2110030203       M . </a:t>
            </a:r>
            <a:r>
              <a:rPr lang="en-US" sz="2000" dirty="0" err="1"/>
              <a:t>Manisri</a:t>
            </a:r>
            <a:endParaRPr lang="en-US" sz="2000" dirty="0"/>
          </a:p>
          <a:p>
            <a:pPr marL="342900" indent="-342900">
              <a:buAutoNum type="arabicPeriod"/>
            </a:pPr>
            <a:r>
              <a:rPr lang="en-US" sz="2000" dirty="0"/>
              <a:t>2110030218       G . </a:t>
            </a:r>
            <a:r>
              <a:rPr lang="en-US" sz="2000" dirty="0" err="1"/>
              <a:t>Navya</a:t>
            </a:r>
            <a:r>
              <a:rPr lang="en-US" sz="2000" dirty="0"/>
              <a:t> </a:t>
            </a:r>
          </a:p>
          <a:p>
            <a:pPr marL="342900" indent="-342900">
              <a:buAutoNum type="arabicPeriod"/>
            </a:pPr>
            <a:r>
              <a:rPr lang="en-US" sz="2000" dirty="0"/>
              <a:t>2110030233       C. </a:t>
            </a:r>
            <a:r>
              <a:rPr lang="en-US" sz="2000" dirty="0" err="1"/>
              <a:t>Rishika</a:t>
            </a:r>
            <a:endParaRPr lang="en-US" sz="2000" dirty="0"/>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234519"/>
            <a:ext cx="12192000" cy="3623481"/>
          </a:xfrm>
        </p:spPr>
      </p:pic>
      <p:sp>
        <p:nvSpPr>
          <p:cNvPr id="57" name="Date Placeholder 56">
            <a:extLst>
              <a:ext uri="{FF2B5EF4-FFF2-40B4-BE49-F238E27FC236}">
                <a16:creationId xmlns:a16="http://schemas.microsoft.com/office/drawing/2014/main" id="{653BB8CA-23AF-4226-9FB3-FA1964EBA661}"/>
              </a:ext>
            </a:extLst>
          </p:cNvPr>
          <p:cNvSpPr>
            <a:spLocks noGrp="1"/>
          </p:cNvSpPr>
          <p:nvPr>
            <p:ph type="dt" sz="half" idx="2"/>
          </p:nvPr>
        </p:nvSpPr>
        <p:spPr>
          <a:xfrm>
            <a:off x="838200" y="6356350"/>
            <a:ext cx="2743200" cy="365125"/>
          </a:xfrm>
        </p:spPr>
        <p:txBody>
          <a:bodyPr/>
          <a:lstStyle/>
          <a:p>
            <a:r>
              <a:rPr lang="en-US"/>
              <a:t>20XX</a:t>
            </a:r>
            <a:endParaRPr lang="en-US" dirty="0"/>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a:xfrm>
            <a:off x="4038600" y="6356350"/>
            <a:ext cx="4114800" cy="365125"/>
          </a:xfrm>
        </p:spPr>
        <p:txBody>
          <a:bodyPr/>
          <a:lstStyle/>
          <a:p>
            <a:r>
              <a:rPr lang="en-US"/>
              <a:t>Pitch deck</a:t>
            </a:r>
            <a:endParaRPr lang="en-US" dirty="0"/>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
        <p:nvSpPr>
          <p:cNvPr id="4" name="Title 3">
            <a:extLst>
              <a:ext uri="{FF2B5EF4-FFF2-40B4-BE49-F238E27FC236}">
                <a16:creationId xmlns:a16="http://schemas.microsoft.com/office/drawing/2014/main" id="{73D1F199-D0D1-5718-D569-939FD48D15FC}"/>
              </a:ext>
            </a:extLst>
          </p:cNvPr>
          <p:cNvSpPr>
            <a:spLocks noGrp="1"/>
          </p:cNvSpPr>
          <p:nvPr>
            <p:ph type="title"/>
          </p:nvPr>
        </p:nvSpPr>
        <p:spPr>
          <a:xfrm>
            <a:off x="2866345" y="402996"/>
            <a:ext cx="4806302" cy="640698"/>
          </a:xfrm>
        </p:spPr>
        <p:txBody>
          <a:bodyPr/>
          <a:lstStyle/>
          <a:p>
            <a:r>
              <a:rPr lang="en-IN" dirty="0"/>
              <a:t>Team members</a:t>
            </a:r>
          </a:p>
        </p:txBody>
      </p:sp>
    </p:spTree>
    <p:extLst>
      <p:ext uri="{BB962C8B-B14F-4D97-AF65-F5344CB8AC3E}">
        <p14:creationId xmlns:p14="http://schemas.microsoft.com/office/powerpoint/2010/main" val="281533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4907980" y="484131"/>
            <a:ext cx="6469587" cy="640698"/>
          </a:xfrm>
        </p:spPr>
        <p:txBody>
          <a:bodyPr/>
          <a:lstStyle/>
          <a:p>
            <a:r>
              <a:rPr lang="en-US" sz="2800" dirty="0"/>
              <a:t>WHAT IS AGRO HELP SYSTEM</a:t>
            </a:r>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10" name="Text Placeholder 9">
            <a:extLst>
              <a:ext uri="{FF2B5EF4-FFF2-40B4-BE49-F238E27FC236}">
                <a16:creationId xmlns:a16="http://schemas.microsoft.com/office/drawing/2014/main" id="{00E7F2B6-10A7-477E-B377-78173351CB9B}"/>
              </a:ext>
            </a:extLst>
          </p:cNvPr>
          <p:cNvSpPr>
            <a:spLocks noGrp="1"/>
          </p:cNvSpPr>
          <p:nvPr>
            <p:ph type="body" sz="quarter" idx="16"/>
          </p:nvPr>
        </p:nvSpPr>
        <p:spPr>
          <a:xfrm>
            <a:off x="5024359" y="8520543"/>
            <a:ext cx="3126583" cy="586050"/>
          </a:xfrm>
        </p:spPr>
        <p:txBody>
          <a:bodyPr/>
          <a:lstStyle/>
          <a:p>
            <a:endParaRPr lang="en-US" dirty="0"/>
          </a:p>
        </p:txBody>
      </p:sp>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4829323" y="1294914"/>
            <a:ext cx="6979219" cy="1306527"/>
          </a:xfrm>
        </p:spPr>
        <p:txBody>
          <a:bodyPr/>
          <a:lstStyle/>
          <a:p>
            <a:r>
              <a:rPr lang="en-US" sz="4000" b="1" dirty="0">
                <a:solidFill>
                  <a:srgbClr val="5F6368"/>
                </a:solidFill>
                <a:latin typeface="arial" panose="020B0604020202020204" pitchFamily="34" charset="0"/>
              </a:rPr>
              <a:t>.</a:t>
            </a:r>
            <a:r>
              <a:rPr lang="en-US" sz="2000" b="1" i="0" dirty="0">
                <a:solidFill>
                  <a:srgbClr val="5F6368"/>
                </a:solidFill>
                <a:effectLst/>
                <a:latin typeface="arial" panose="020B0604020202020204" pitchFamily="34" charset="0"/>
              </a:rPr>
              <a:t>Agroecology helps</a:t>
            </a:r>
            <a:r>
              <a:rPr lang="en-US" sz="2000" b="0" i="0" dirty="0">
                <a:solidFill>
                  <a:srgbClr val="4D5156"/>
                </a:solidFill>
                <a:effectLst/>
                <a:latin typeface="arial" panose="020B0604020202020204" pitchFamily="34" charset="0"/>
              </a:rPr>
              <a:t> to protect, restore and improve agriculture and food </a:t>
            </a:r>
            <a:r>
              <a:rPr lang="en-US" sz="2000" b="1" i="0" dirty="0">
                <a:solidFill>
                  <a:srgbClr val="5F6368"/>
                </a:solidFill>
                <a:effectLst/>
                <a:latin typeface="arial" panose="020B0604020202020204" pitchFamily="34" charset="0"/>
              </a:rPr>
              <a:t>systems</a:t>
            </a:r>
            <a:r>
              <a:rPr lang="en-US" sz="2000" b="0" i="0" dirty="0">
                <a:solidFill>
                  <a:srgbClr val="4D5156"/>
                </a:solidFill>
                <a:effectLst/>
                <a:latin typeface="arial" panose="020B0604020202020204" pitchFamily="34" charset="0"/>
              </a:rPr>
              <a:t> in the face of climate shocks and stressors.</a:t>
            </a:r>
            <a:endParaRPr lang="en-US" sz="2000" dirty="0"/>
          </a:p>
        </p:txBody>
      </p:sp>
      <p:sp>
        <p:nvSpPr>
          <p:cNvPr id="23" name="Text Placeholder 22">
            <a:extLst>
              <a:ext uri="{FF2B5EF4-FFF2-40B4-BE49-F238E27FC236}">
                <a16:creationId xmlns:a16="http://schemas.microsoft.com/office/drawing/2014/main" id="{D2EE4141-AD91-4E47-B788-C5EA3ACC61A0}"/>
              </a:ext>
            </a:extLst>
          </p:cNvPr>
          <p:cNvSpPr>
            <a:spLocks noGrp="1"/>
          </p:cNvSpPr>
          <p:nvPr>
            <p:ph type="body" sz="quarter" idx="17"/>
          </p:nvPr>
        </p:nvSpPr>
        <p:spPr>
          <a:xfrm flipV="1">
            <a:off x="8526986" y="8520543"/>
            <a:ext cx="3281556" cy="45719"/>
          </a:xfrm>
        </p:spPr>
        <p:txBody>
          <a:bodyPr/>
          <a:lstStyle/>
          <a:p>
            <a:endParaRPr lang="en-US" dirty="0"/>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8526986" y="8201137"/>
            <a:ext cx="3281556" cy="951175"/>
          </a:xfrm>
        </p:spPr>
        <p:txBody>
          <a:bodyPr/>
          <a:lstStyle/>
          <a:p>
            <a:endParaRPr lang="en-US" dirty="0"/>
          </a:p>
        </p:txBody>
      </p:sp>
      <p:sp>
        <p:nvSpPr>
          <p:cNvPr id="24" name="Text Placeholder 23">
            <a:extLst>
              <a:ext uri="{FF2B5EF4-FFF2-40B4-BE49-F238E27FC236}">
                <a16:creationId xmlns:a16="http://schemas.microsoft.com/office/drawing/2014/main" id="{106F3974-4943-47E8-A433-5C64B36E9463}"/>
              </a:ext>
            </a:extLst>
          </p:cNvPr>
          <p:cNvSpPr>
            <a:spLocks noGrp="1"/>
          </p:cNvSpPr>
          <p:nvPr>
            <p:ph type="body" sz="quarter" idx="18"/>
          </p:nvPr>
        </p:nvSpPr>
        <p:spPr>
          <a:xfrm>
            <a:off x="5024359" y="8828975"/>
            <a:ext cx="3126583" cy="98893"/>
          </a:xfrm>
        </p:spPr>
        <p:txBody>
          <a:bodyPr/>
          <a:lstStyle/>
          <a:p>
            <a:endParaRPr lang="en-US" dirty="0"/>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4495800" y="2666560"/>
            <a:ext cx="7906789" cy="3180000"/>
          </a:xfrm>
        </p:spPr>
        <p:txBody>
          <a:bodyPr/>
          <a:lstStyle/>
          <a:p>
            <a:r>
              <a:rPr lang="en-US" sz="4000" b="0" i="0" dirty="0">
                <a:solidFill>
                  <a:srgbClr val="003B43"/>
                </a:solidFill>
                <a:effectLst/>
                <a:latin typeface="Open Sans" panose="020B0606030504020204" pitchFamily="34" charset="0"/>
              </a:rPr>
              <a:t>.</a:t>
            </a:r>
            <a:r>
              <a:rPr lang="en-US" sz="2400" b="0" i="0" dirty="0">
                <a:solidFill>
                  <a:srgbClr val="003B43"/>
                </a:solidFill>
                <a:effectLst/>
                <a:latin typeface="Open Sans" panose="020B0606030504020204" pitchFamily="34" charset="0"/>
              </a:rPr>
              <a:t> </a:t>
            </a:r>
            <a:r>
              <a:rPr lang="en-US" sz="2000" b="0" i="0" dirty="0">
                <a:solidFill>
                  <a:srgbClr val="003B43"/>
                </a:solidFill>
                <a:effectLst/>
                <a:latin typeface="Open Sans" panose="020B0606030504020204" pitchFamily="34" charset="0"/>
              </a:rPr>
              <a:t>Agroecology is a holistic and integrated approach that simultaneously applies ecological and social concepts and principles to the design and management of sustainable agriculture and food systems. It seeks to optimize the interactions between plants, animals, humans and the environment.</a:t>
            </a:r>
          </a:p>
          <a:p>
            <a:r>
              <a:rPr lang="en-US" sz="4000" dirty="0">
                <a:solidFill>
                  <a:srgbClr val="003B43"/>
                </a:solidFill>
                <a:latin typeface="Open Sans" panose="020B0606030504020204" pitchFamily="34" charset="0"/>
              </a:rPr>
              <a:t>.</a:t>
            </a:r>
            <a:r>
              <a:rPr lang="en-US" sz="2000" dirty="0">
                <a:solidFill>
                  <a:srgbClr val="003B43"/>
                </a:solidFill>
                <a:latin typeface="Open Sans" panose="020B0606030504020204" pitchFamily="34" charset="0"/>
              </a:rPr>
              <a:t> Help the farmers to farm in easy and simple way.</a:t>
            </a:r>
            <a:endParaRPr lang="en-US" sz="2000" dirty="0"/>
          </a:p>
        </p:txBody>
      </p:sp>
      <p:sp>
        <p:nvSpPr>
          <p:cNvPr id="25" name="Text Placeholder 24">
            <a:extLst>
              <a:ext uri="{FF2B5EF4-FFF2-40B4-BE49-F238E27FC236}">
                <a16:creationId xmlns:a16="http://schemas.microsoft.com/office/drawing/2014/main" id="{28950946-2F58-45BE-8886-7AC0149D69EA}"/>
              </a:ext>
            </a:extLst>
          </p:cNvPr>
          <p:cNvSpPr>
            <a:spLocks noGrp="1"/>
          </p:cNvSpPr>
          <p:nvPr>
            <p:ph type="body" sz="quarter" idx="19"/>
          </p:nvPr>
        </p:nvSpPr>
        <p:spPr>
          <a:xfrm flipV="1">
            <a:off x="8526986" y="8288423"/>
            <a:ext cx="3281556" cy="365125"/>
          </a:xfrm>
        </p:spPr>
        <p:txBody>
          <a:bodyPr/>
          <a:lstStyle/>
          <a:p>
            <a:endParaRPr lang="en-US" dirty="0"/>
          </a:p>
        </p:txBody>
      </p:sp>
      <p:sp>
        <p:nvSpPr>
          <p:cNvPr id="35" name="Text Placeholder 34">
            <a:extLst>
              <a:ext uri="{FF2B5EF4-FFF2-40B4-BE49-F238E27FC236}">
                <a16:creationId xmlns:a16="http://schemas.microsoft.com/office/drawing/2014/main" id="{B56B6F3A-5C12-4500-AD07-4FCE61526A57}"/>
              </a:ext>
            </a:extLst>
          </p:cNvPr>
          <p:cNvSpPr>
            <a:spLocks noGrp="1"/>
          </p:cNvSpPr>
          <p:nvPr>
            <p:ph type="body" sz="quarter" idx="15"/>
          </p:nvPr>
        </p:nvSpPr>
        <p:spPr>
          <a:xfrm>
            <a:off x="8526986" y="8520545"/>
            <a:ext cx="3281556" cy="133002"/>
          </a:xfrm>
        </p:spPr>
        <p:txBody>
          <a:bodyPr/>
          <a:lstStyle/>
          <a:p>
            <a:endParaRPr lang="en-US" dirty="0"/>
          </a:p>
        </p:txBody>
      </p:sp>
      <p:sp>
        <p:nvSpPr>
          <p:cNvPr id="256" name="Date Placeholder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a:lstStyle/>
          <a:p>
            <a:r>
              <a:rPr lang="en-US" dirty="0"/>
              <a:t>20XX</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4038600" y="6857999"/>
            <a:ext cx="4114800" cy="53173"/>
          </a:xfrm>
        </p:spPr>
        <p:txBody>
          <a:bodyPr/>
          <a:lstStyle/>
          <a:p>
            <a:r>
              <a:rPr lang="en-US" dirty="0"/>
              <a:t>Pitch deck</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911171"/>
            <a:ext cx="2743200" cy="162959"/>
          </a:xfrm>
        </p:spPr>
        <p:txBody>
          <a:bodyPr/>
          <a:lstStyle/>
          <a:p>
            <a:fld id="{EA87306C-81BA-4795-A5CA-9392456A8C1E}" type="slidenum">
              <a:rPr lang="en-US" smtClean="0"/>
              <a:pPr/>
              <a:t>3</a:t>
            </a:fld>
            <a:endParaRPr lang="en-US" dirty="0"/>
          </a:p>
        </p:txBody>
      </p:sp>
    </p:spTree>
    <p:extLst>
      <p:ext uri="{BB962C8B-B14F-4D97-AF65-F5344CB8AC3E}">
        <p14:creationId xmlns:p14="http://schemas.microsoft.com/office/powerpoint/2010/main" val="109430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21136" y="1163332"/>
            <a:ext cx="10515600" cy="994835"/>
          </a:xfrm>
        </p:spPr>
        <p:txBody>
          <a:bodyPr/>
          <a:lstStyle/>
          <a:p>
            <a:r>
              <a:rPr lang="en-US" sz="6000" dirty="0"/>
              <a:t>HOW IT WORKS</a:t>
            </a:r>
          </a:p>
        </p:txBody>
      </p:sp>
      <p:pic>
        <p:nvPicPr>
          <p:cNvPr id="66" name="Picture Placeholder 65" descr="Market icon">
            <a:extLst>
              <a:ext uri="{FF2B5EF4-FFF2-40B4-BE49-F238E27FC236}">
                <a16:creationId xmlns:a16="http://schemas.microsoft.com/office/drawing/2014/main" id="{A336AF83-492E-4D22-9173-676DCAB77B13}"/>
              </a:ext>
            </a:extLst>
          </p:cNvPr>
          <p:cNvPicPr>
            <a:picLocks noGrp="1" noChangeAspect="1"/>
          </p:cNvPicPr>
          <p:nvPr>
            <p:ph type="pic" sz="quarter" idx="24"/>
          </p:nvPr>
        </p:nvPicPr>
        <p:blipFill rotWithShape="1">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t="789" b="789"/>
          <a:stretch/>
        </p:blipFill>
        <p:spPr>
          <a:xfrm flipH="1">
            <a:off x="1055524" y="6857998"/>
            <a:ext cx="3332715" cy="45719"/>
          </a:xfrm>
        </p:spPr>
      </p:pic>
      <p:pic>
        <p:nvPicPr>
          <p:cNvPr id="87" name="Picture Placeholder 86" descr="Clipboard Icon">
            <a:extLst>
              <a:ext uri="{FF2B5EF4-FFF2-40B4-BE49-F238E27FC236}">
                <a16:creationId xmlns:a16="http://schemas.microsoft.com/office/drawing/2014/main" id="{8BBFDB51-02F2-47A2-A20D-538E6E43E738}"/>
              </a:ext>
            </a:extLst>
          </p:cNvPr>
          <p:cNvPicPr>
            <a:picLocks noGrp="1" noChangeAspect="1"/>
          </p:cNvPicPr>
          <p:nvPr>
            <p:ph type="pic" sz="quarter" idx="2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704961" y="9084752"/>
            <a:ext cx="603504" cy="491510"/>
          </a:xfrm>
        </p:spPr>
      </p:pic>
      <p:pic>
        <p:nvPicPr>
          <p:cNvPr id="105" name="Picture Placeholder 104" descr="Question icon">
            <a:extLst>
              <a:ext uri="{FF2B5EF4-FFF2-40B4-BE49-F238E27FC236}">
                <a16:creationId xmlns:a16="http://schemas.microsoft.com/office/drawing/2014/main" id="{4ECD9547-8CC8-47C4-BE18-635B19076589}"/>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flipV="1">
            <a:off x="6602525" y="9116959"/>
            <a:ext cx="594360" cy="326297"/>
          </a:xfrm>
        </p:spPr>
      </p:pic>
      <p:sp>
        <p:nvSpPr>
          <p:cNvPr id="62" name="Text Placeholder 61">
            <a:extLst>
              <a:ext uri="{FF2B5EF4-FFF2-40B4-BE49-F238E27FC236}">
                <a16:creationId xmlns:a16="http://schemas.microsoft.com/office/drawing/2014/main" id="{F3A35CB8-192D-46E2-ABAC-ED96BB3582BE}"/>
              </a:ext>
            </a:extLst>
          </p:cNvPr>
          <p:cNvSpPr>
            <a:spLocks noGrp="1"/>
          </p:cNvSpPr>
          <p:nvPr>
            <p:ph type="body" sz="quarter" idx="16"/>
          </p:nvPr>
        </p:nvSpPr>
        <p:spPr>
          <a:xfrm flipV="1">
            <a:off x="4796712" y="10009807"/>
            <a:ext cx="2351446" cy="45721"/>
          </a:xfrm>
        </p:spPr>
        <p:txBody>
          <a:bodyPr/>
          <a:lstStyle/>
          <a:p>
            <a:endParaRPr lang="en-US" dirty="0"/>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519" y="2518972"/>
            <a:ext cx="6675450" cy="460854"/>
          </a:xfrm>
        </p:spPr>
        <p:txBody>
          <a:bodyPr/>
          <a:lstStyle/>
          <a:p>
            <a:r>
              <a:rPr lang="en-US" sz="4000" dirty="0"/>
              <a:t>.</a:t>
            </a:r>
            <a:r>
              <a:rPr lang="en-US" dirty="0"/>
              <a:t> </a:t>
            </a:r>
            <a:r>
              <a:rPr lang="en-US" sz="2400" dirty="0"/>
              <a:t>The website exclusively for Farmers</a:t>
            </a:r>
          </a:p>
        </p:txBody>
      </p:sp>
      <p:sp>
        <p:nvSpPr>
          <p:cNvPr id="63" name="Text Placeholder 62">
            <a:extLst>
              <a:ext uri="{FF2B5EF4-FFF2-40B4-BE49-F238E27FC236}">
                <a16:creationId xmlns:a16="http://schemas.microsoft.com/office/drawing/2014/main" id="{8D138E80-5256-446A-AE30-0A9CBCEC97CC}"/>
              </a:ext>
            </a:extLst>
          </p:cNvPr>
          <p:cNvSpPr>
            <a:spLocks noGrp="1"/>
          </p:cNvSpPr>
          <p:nvPr>
            <p:ph type="body" sz="quarter" idx="17"/>
          </p:nvPr>
        </p:nvSpPr>
        <p:spPr>
          <a:xfrm>
            <a:off x="26851" y="3115715"/>
            <a:ext cx="11627593" cy="1676597"/>
          </a:xfrm>
        </p:spPr>
        <p:txBody>
          <a:bodyPr/>
          <a:lstStyle/>
          <a:p>
            <a:r>
              <a:rPr lang="en-ZA" sz="4000" dirty="0"/>
              <a:t>.</a:t>
            </a:r>
            <a:r>
              <a:rPr lang="en-ZA" dirty="0"/>
              <a:t> </a:t>
            </a:r>
            <a:r>
              <a:rPr lang="en-ZA" sz="2400" dirty="0"/>
              <a:t>The Farmers has  to first signup by giving required information and can access the website later by logging in</a:t>
            </a:r>
          </a:p>
        </p:txBody>
      </p:sp>
      <p:sp>
        <p:nvSpPr>
          <p:cNvPr id="77" name="Text Placeholder 76">
            <a:extLst>
              <a:ext uri="{FF2B5EF4-FFF2-40B4-BE49-F238E27FC236}">
                <a16:creationId xmlns:a16="http://schemas.microsoft.com/office/drawing/2014/main" id="{F8450002-65CC-44ED-9FA3-79F17962B3B5}"/>
              </a:ext>
            </a:extLst>
          </p:cNvPr>
          <p:cNvSpPr>
            <a:spLocks noGrp="1"/>
          </p:cNvSpPr>
          <p:nvPr>
            <p:ph type="body" sz="quarter" idx="20"/>
          </p:nvPr>
        </p:nvSpPr>
        <p:spPr>
          <a:xfrm>
            <a:off x="6021162" y="9362714"/>
            <a:ext cx="2351446" cy="491509"/>
          </a:xfrm>
        </p:spPr>
        <p:txBody>
          <a:bodyPr/>
          <a:lstStyle/>
          <a:p>
            <a:r>
              <a:rPr lang="en-ZA" dirty="0"/>
              <a:t>Tested</a:t>
            </a:r>
            <a:endParaRPr lang="en-US" dirty="0"/>
          </a:p>
        </p:txBody>
      </p:sp>
      <p:sp>
        <p:nvSpPr>
          <p:cNvPr id="76" name="Text Placeholder 75">
            <a:extLst>
              <a:ext uri="{FF2B5EF4-FFF2-40B4-BE49-F238E27FC236}">
                <a16:creationId xmlns:a16="http://schemas.microsoft.com/office/drawing/2014/main" id="{C5E5A4C4-6086-4F2D-BF5F-1A909411BAA3}"/>
              </a:ext>
            </a:extLst>
          </p:cNvPr>
          <p:cNvSpPr>
            <a:spLocks noGrp="1"/>
          </p:cNvSpPr>
          <p:nvPr>
            <p:ph type="body" sz="quarter" idx="19"/>
          </p:nvPr>
        </p:nvSpPr>
        <p:spPr>
          <a:xfrm>
            <a:off x="26852" y="4081660"/>
            <a:ext cx="10322493" cy="1704547"/>
          </a:xfrm>
        </p:spPr>
        <p:txBody>
          <a:bodyPr/>
          <a:lstStyle/>
          <a:p>
            <a:r>
              <a:rPr lang="en-US" sz="4000" dirty="0"/>
              <a:t>.</a:t>
            </a:r>
            <a:r>
              <a:rPr lang="en-US" dirty="0"/>
              <a:t> </a:t>
            </a:r>
            <a:r>
              <a:rPr lang="en-US" sz="2400" dirty="0"/>
              <a:t>The Farmers can search their related pesticides and fertilizer</a:t>
            </a:r>
          </a:p>
        </p:txBody>
      </p:sp>
      <p:sp>
        <p:nvSpPr>
          <p:cNvPr id="79" name="Text Placeholder 78">
            <a:extLst>
              <a:ext uri="{FF2B5EF4-FFF2-40B4-BE49-F238E27FC236}">
                <a16:creationId xmlns:a16="http://schemas.microsoft.com/office/drawing/2014/main" id="{3ECFAB54-2FAE-44AC-A18F-60ABE9A74175}"/>
              </a:ext>
            </a:extLst>
          </p:cNvPr>
          <p:cNvSpPr>
            <a:spLocks noGrp="1"/>
          </p:cNvSpPr>
          <p:nvPr>
            <p:ph type="body" sz="quarter" idx="22"/>
          </p:nvPr>
        </p:nvSpPr>
        <p:spPr>
          <a:xfrm flipV="1">
            <a:off x="7124065" y="8599516"/>
            <a:ext cx="2351446" cy="45719"/>
          </a:xfrm>
        </p:spPr>
        <p:txBody>
          <a:bodyPr/>
          <a:lstStyle/>
          <a:p>
            <a:r>
              <a:rPr lang="en-ZA" dirty="0"/>
              <a:t>Authentic</a:t>
            </a:r>
            <a:endParaRPr lang="en-US" dirty="0"/>
          </a:p>
        </p:txBody>
      </p:sp>
      <p:sp>
        <p:nvSpPr>
          <p:cNvPr id="78" name="Text Placeholder 77">
            <a:extLst>
              <a:ext uri="{FF2B5EF4-FFF2-40B4-BE49-F238E27FC236}">
                <a16:creationId xmlns:a16="http://schemas.microsoft.com/office/drawing/2014/main" id="{DF2F3071-377B-4538-8351-AE48F52BD1CC}"/>
              </a:ext>
            </a:extLst>
          </p:cNvPr>
          <p:cNvSpPr>
            <a:spLocks noGrp="1"/>
          </p:cNvSpPr>
          <p:nvPr>
            <p:ph type="body" sz="quarter" idx="21"/>
          </p:nvPr>
        </p:nvSpPr>
        <p:spPr>
          <a:xfrm>
            <a:off x="-519" y="4856504"/>
            <a:ext cx="11945908" cy="1752663"/>
          </a:xfrm>
        </p:spPr>
        <p:txBody>
          <a:bodyPr/>
          <a:lstStyle/>
          <a:p>
            <a:r>
              <a:rPr lang="en-US" sz="4000" dirty="0"/>
              <a:t>.</a:t>
            </a:r>
            <a:r>
              <a:rPr lang="en-US" sz="2400" dirty="0"/>
              <a:t> There will be a discussion section where Farmers can interact with the warehouse</a:t>
            </a:r>
          </a:p>
        </p:txBody>
      </p:sp>
      <p:sp>
        <p:nvSpPr>
          <p:cNvPr id="26" name="Date Placeholder 25">
            <a:extLst>
              <a:ext uri="{FF2B5EF4-FFF2-40B4-BE49-F238E27FC236}">
                <a16:creationId xmlns:a16="http://schemas.microsoft.com/office/drawing/2014/main" id="{F72F8167-A007-470B-91F8-9FD147915936}"/>
              </a:ext>
            </a:extLst>
          </p:cNvPr>
          <p:cNvSpPr>
            <a:spLocks noGrp="1"/>
          </p:cNvSpPr>
          <p:nvPr>
            <p:ph type="dt" sz="half" idx="2"/>
          </p:nvPr>
        </p:nvSpPr>
        <p:spPr>
          <a:xfrm>
            <a:off x="838200" y="6356350"/>
            <a:ext cx="2743200" cy="365125"/>
          </a:xfrm>
        </p:spPr>
        <p:txBody>
          <a:bodyPr/>
          <a:lstStyle/>
          <a:p>
            <a:r>
              <a:rPr lang="en-US" dirty="0"/>
              <a:t>20XX</a:t>
            </a:r>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4</a:t>
            </a:fld>
            <a:endParaRPr lang="en-US" dirty="0"/>
          </a:p>
        </p:txBody>
      </p:sp>
      <p:sp>
        <p:nvSpPr>
          <p:cNvPr id="3" name="Picture Placeholder 2">
            <a:extLst>
              <a:ext uri="{FF2B5EF4-FFF2-40B4-BE49-F238E27FC236}">
                <a16:creationId xmlns:a16="http://schemas.microsoft.com/office/drawing/2014/main" id="{1349F25B-5FDB-CCDD-4AC4-6849DC4B2A74}"/>
              </a:ext>
            </a:extLst>
          </p:cNvPr>
          <p:cNvSpPr>
            <a:spLocks noGrp="1"/>
          </p:cNvSpPr>
          <p:nvPr>
            <p:ph type="pic" sz="quarter" idx="23"/>
          </p:nvPr>
        </p:nvSpPr>
        <p:spPr>
          <a:xfrm flipH="1">
            <a:off x="4638503" y="9829802"/>
            <a:ext cx="103066" cy="631767"/>
          </a:xfrm>
        </p:spPr>
      </p:sp>
      <p:sp>
        <p:nvSpPr>
          <p:cNvPr id="5" name="Text Placeholder 4">
            <a:extLst>
              <a:ext uri="{FF2B5EF4-FFF2-40B4-BE49-F238E27FC236}">
                <a16:creationId xmlns:a16="http://schemas.microsoft.com/office/drawing/2014/main" id="{70463563-A280-2490-FB9B-5CB6D419B590}"/>
              </a:ext>
            </a:extLst>
          </p:cNvPr>
          <p:cNvSpPr>
            <a:spLocks noGrp="1"/>
          </p:cNvSpPr>
          <p:nvPr>
            <p:ph type="body" sz="quarter" idx="18"/>
          </p:nvPr>
        </p:nvSpPr>
        <p:spPr>
          <a:xfrm>
            <a:off x="3940842" y="9950335"/>
            <a:ext cx="2351446" cy="511234"/>
          </a:xfrm>
        </p:spPr>
        <p:txBody>
          <a:bodyPr/>
          <a:lstStyle/>
          <a:p>
            <a:endParaRPr lang="en-IN" dirty="0"/>
          </a:p>
        </p:txBody>
      </p:sp>
    </p:spTree>
    <p:extLst>
      <p:ext uri="{BB962C8B-B14F-4D97-AF65-F5344CB8AC3E}">
        <p14:creationId xmlns:p14="http://schemas.microsoft.com/office/powerpoint/2010/main" val="28835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A picture containing grass, outdoor, nature, field, sunset">
            <a:extLst>
              <a:ext uri="{FF2B5EF4-FFF2-40B4-BE49-F238E27FC236}">
                <a16:creationId xmlns:a16="http://schemas.microsoft.com/office/drawing/2014/main" id="{C4BDBB22-6AEB-49C9-9E42-0CA929FFB7A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6772276"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778227" y="1902978"/>
            <a:ext cx="3049568" cy="640698"/>
          </a:xfrm>
        </p:spPr>
        <p:txBody>
          <a:bodyPr/>
          <a:lstStyle/>
          <a:p>
            <a:r>
              <a:rPr lang="en-US" dirty="0"/>
              <a:t>CLASS DIAGRAM</a:t>
            </a:r>
            <a:br>
              <a:rPr lang="en-US" dirty="0"/>
            </a:br>
            <a:endParaRPr lang="en-US" dirty="0"/>
          </a:p>
        </p:txBody>
      </p:sp>
      <p:sp>
        <p:nvSpPr>
          <p:cNvPr id="80" name="Text Placeholder 79">
            <a:extLst>
              <a:ext uri="{FF2B5EF4-FFF2-40B4-BE49-F238E27FC236}">
                <a16:creationId xmlns:a16="http://schemas.microsoft.com/office/drawing/2014/main" id="{1E23B707-4619-411F-BCA9-9F153721B295}"/>
              </a:ext>
            </a:extLst>
          </p:cNvPr>
          <p:cNvSpPr>
            <a:spLocks noGrp="1"/>
          </p:cNvSpPr>
          <p:nvPr>
            <p:ph type="body" sz="quarter" idx="16"/>
          </p:nvPr>
        </p:nvSpPr>
        <p:spPr>
          <a:xfrm>
            <a:off x="7460241" y="7232753"/>
            <a:ext cx="3421103" cy="426393"/>
          </a:xfrm>
        </p:spPr>
        <p:txBody>
          <a:bodyPr/>
          <a:lstStyle/>
          <a:p>
            <a:endParaRPr lang="en-US" dirty="0"/>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7822086" y="1206225"/>
            <a:ext cx="3421103" cy="1017102"/>
          </a:xfrm>
        </p:spPr>
        <p:txBody>
          <a:bodyPr/>
          <a:lstStyle/>
          <a:p>
            <a:r>
              <a:rPr lang="en-US" dirty="0"/>
              <a:t>​</a:t>
            </a:r>
          </a:p>
        </p:txBody>
      </p:sp>
      <p:sp>
        <p:nvSpPr>
          <p:cNvPr id="82" name="Text Placeholder 81">
            <a:extLst>
              <a:ext uri="{FF2B5EF4-FFF2-40B4-BE49-F238E27FC236}">
                <a16:creationId xmlns:a16="http://schemas.microsoft.com/office/drawing/2014/main" id="{3F5597E2-E045-4B3D-8F17-983390E18BE1}"/>
              </a:ext>
            </a:extLst>
          </p:cNvPr>
          <p:cNvSpPr>
            <a:spLocks noGrp="1"/>
          </p:cNvSpPr>
          <p:nvPr>
            <p:ph type="body" sz="quarter" idx="18"/>
          </p:nvPr>
        </p:nvSpPr>
        <p:spPr>
          <a:xfrm>
            <a:off x="7430625" y="7249765"/>
            <a:ext cx="3421103" cy="426393"/>
          </a:xfrm>
        </p:spPr>
        <p:txBody>
          <a:bodyPr/>
          <a:lstStyle/>
          <a:p>
            <a:endParaRPr lang="en-US" dirty="0"/>
          </a:p>
        </p:txBody>
      </p:sp>
      <p:sp>
        <p:nvSpPr>
          <p:cNvPr id="81" name="Text Placeholder 80">
            <a:extLst>
              <a:ext uri="{FF2B5EF4-FFF2-40B4-BE49-F238E27FC236}">
                <a16:creationId xmlns:a16="http://schemas.microsoft.com/office/drawing/2014/main" id="{A64F1920-095B-403C-80E1-A2F024F58071}"/>
              </a:ext>
            </a:extLst>
          </p:cNvPr>
          <p:cNvSpPr>
            <a:spLocks noGrp="1"/>
          </p:cNvSpPr>
          <p:nvPr>
            <p:ph type="body" sz="quarter" idx="17"/>
          </p:nvPr>
        </p:nvSpPr>
        <p:spPr>
          <a:xfrm>
            <a:off x="7338664" y="7165462"/>
            <a:ext cx="3421103" cy="1017102"/>
          </a:xfrm>
        </p:spPr>
        <p:txBody>
          <a:bodyPr/>
          <a:lstStyle/>
          <a:p>
            <a:endParaRPr lang="en-US" dirty="0"/>
          </a:p>
        </p:txBody>
      </p:sp>
      <p:sp>
        <p:nvSpPr>
          <p:cNvPr id="84" name="Text Placeholder 83">
            <a:extLst>
              <a:ext uri="{FF2B5EF4-FFF2-40B4-BE49-F238E27FC236}">
                <a16:creationId xmlns:a16="http://schemas.microsoft.com/office/drawing/2014/main" id="{60D23A3B-7061-4A85-9612-37B1F1EFF97E}"/>
              </a:ext>
            </a:extLst>
          </p:cNvPr>
          <p:cNvSpPr>
            <a:spLocks noGrp="1"/>
          </p:cNvSpPr>
          <p:nvPr>
            <p:ph type="body" sz="quarter" idx="20"/>
          </p:nvPr>
        </p:nvSpPr>
        <p:spPr>
          <a:xfrm>
            <a:off x="7401010" y="6954411"/>
            <a:ext cx="3421103" cy="426393"/>
          </a:xfrm>
        </p:spPr>
        <p:txBody>
          <a:bodyPr/>
          <a:lstStyle/>
          <a:p>
            <a:endParaRPr lang="en-US" dirty="0"/>
          </a:p>
        </p:txBody>
      </p:sp>
      <p:sp>
        <p:nvSpPr>
          <p:cNvPr id="83" name="Text Placeholder 82">
            <a:extLst>
              <a:ext uri="{FF2B5EF4-FFF2-40B4-BE49-F238E27FC236}">
                <a16:creationId xmlns:a16="http://schemas.microsoft.com/office/drawing/2014/main" id="{CC67F132-FEAB-45AE-BAFB-DCA57F360572}"/>
              </a:ext>
            </a:extLst>
          </p:cNvPr>
          <p:cNvSpPr>
            <a:spLocks noGrp="1"/>
          </p:cNvSpPr>
          <p:nvPr>
            <p:ph type="body" sz="quarter" idx="19"/>
          </p:nvPr>
        </p:nvSpPr>
        <p:spPr>
          <a:xfrm>
            <a:off x="7957445" y="6954411"/>
            <a:ext cx="3421103" cy="1017102"/>
          </a:xfrm>
        </p:spPr>
        <p:txBody>
          <a:bodyPr/>
          <a:lstStyle/>
          <a:p>
            <a:endParaRPr lang="en-US" dirty="0"/>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20XX</a:t>
            </a:r>
          </a:p>
        </p:txBody>
      </p:sp>
      <p:sp>
        <p:nvSpPr>
          <p:cNvPr id="27" name="Footer Placeholder 26">
            <a:extLst>
              <a:ext uri="{FF2B5EF4-FFF2-40B4-BE49-F238E27FC236}">
                <a16:creationId xmlns:a16="http://schemas.microsoft.com/office/drawing/2014/main" id="{CA8CE3DC-A478-4227-82A4-F4E05F737AA4}"/>
              </a:ext>
            </a:extLst>
          </p:cNvPr>
          <p:cNvSpPr>
            <a:spLocks noGrp="1"/>
          </p:cNvSpPr>
          <p:nvPr>
            <p:ph type="ftr" sz="quarter" idx="3"/>
          </p:nvPr>
        </p:nvSpPr>
        <p:spPr>
          <a:xfrm>
            <a:off x="6473608" y="6356350"/>
            <a:ext cx="2743200" cy="365125"/>
          </a:xfrm>
        </p:spPr>
        <p:txBody>
          <a:bodyPr/>
          <a:lstStyle/>
          <a:p>
            <a:r>
              <a:rPr lang="en-US" dirty="0"/>
              <a:t>Pitch deck</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5</a:t>
            </a:fld>
            <a:endParaRPr lang="en-US" dirty="0"/>
          </a:p>
        </p:txBody>
      </p:sp>
      <p:pic>
        <p:nvPicPr>
          <p:cNvPr id="5" name="Picture 4">
            <a:extLst>
              <a:ext uri="{FF2B5EF4-FFF2-40B4-BE49-F238E27FC236}">
                <a16:creationId xmlns:a16="http://schemas.microsoft.com/office/drawing/2014/main" id="{5F8A1AC2-97BD-1308-B4DE-8C46339916B3}"/>
              </a:ext>
            </a:extLst>
          </p:cNvPr>
          <p:cNvPicPr>
            <a:picLocks noChangeAspect="1"/>
          </p:cNvPicPr>
          <p:nvPr/>
        </p:nvPicPr>
        <p:blipFill>
          <a:blip r:embed="rId3"/>
          <a:stretch>
            <a:fillRect/>
          </a:stretch>
        </p:blipFill>
        <p:spPr>
          <a:xfrm>
            <a:off x="6772275" y="136525"/>
            <a:ext cx="5419725" cy="4950335"/>
          </a:xfrm>
          <a:prstGeom prst="rect">
            <a:avLst/>
          </a:prstGeom>
        </p:spPr>
      </p:pic>
    </p:spTree>
    <p:extLst>
      <p:ext uri="{BB962C8B-B14F-4D97-AF65-F5344CB8AC3E}">
        <p14:creationId xmlns:p14="http://schemas.microsoft.com/office/powerpoint/2010/main" val="86075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95468" y="159603"/>
            <a:ext cx="5200532" cy="720399"/>
          </a:xfrm>
        </p:spPr>
        <p:txBody>
          <a:bodyPr/>
          <a:lstStyle/>
          <a:p>
            <a:r>
              <a:rPr lang="en-US" dirty="0">
                <a:solidFill>
                  <a:schemeClr val="tx1">
                    <a:lumMod val="95000"/>
                    <a:lumOff val="5000"/>
                  </a:schemeClr>
                </a:solidFill>
              </a:rPr>
              <a:t>Git hub setup</a:t>
            </a:r>
          </a:p>
        </p:txBody>
      </p:sp>
      <p:sp>
        <p:nvSpPr>
          <p:cNvPr id="63" name="Text Placeholder 62">
            <a:extLst>
              <a:ext uri="{FF2B5EF4-FFF2-40B4-BE49-F238E27FC236}">
                <a16:creationId xmlns:a16="http://schemas.microsoft.com/office/drawing/2014/main" id="{9F219F7A-AA8D-44E8-85C6-7B9E43B2FEA2}"/>
              </a:ext>
            </a:extLst>
          </p:cNvPr>
          <p:cNvSpPr>
            <a:spLocks noGrp="1"/>
          </p:cNvSpPr>
          <p:nvPr>
            <p:ph type="body" sz="quarter" idx="16"/>
          </p:nvPr>
        </p:nvSpPr>
        <p:spPr>
          <a:xfrm>
            <a:off x="1476800" y="7846833"/>
            <a:ext cx="597895" cy="139477"/>
          </a:xfrm>
        </p:spPr>
        <p:txBody>
          <a:bodyPr/>
          <a:lstStyle/>
          <a:p>
            <a:r>
              <a:rPr lang="en-ZA" dirty="0"/>
              <a:t>$3B</a:t>
            </a:r>
            <a:r>
              <a:rPr lang="en-US" dirty="0"/>
              <a:t>​</a:t>
            </a:r>
          </a:p>
        </p:txBody>
      </p:sp>
      <p:sp>
        <p:nvSpPr>
          <p:cNvPr id="100" name="Text Placeholder 99">
            <a:extLst>
              <a:ext uri="{FF2B5EF4-FFF2-40B4-BE49-F238E27FC236}">
                <a16:creationId xmlns:a16="http://schemas.microsoft.com/office/drawing/2014/main" id="{20C05462-50C1-47AC-B864-6331DA480340}"/>
              </a:ext>
            </a:extLst>
          </p:cNvPr>
          <p:cNvSpPr>
            <a:spLocks noGrp="1"/>
          </p:cNvSpPr>
          <p:nvPr>
            <p:ph type="body" sz="quarter" idx="18"/>
          </p:nvPr>
        </p:nvSpPr>
        <p:spPr>
          <a:xfrm>
            <a:off x="1501842" y="7705645"/>
            <a:ext cx="597895" cy="282376"/>
          </a:xfrm>
        </p:spPr>
        <p:txBody>
          <a:bodyPr/>
          <a:lstStyle/>
          <a:p>
            <a:r>
              <a:rPr lang="en-US" dirty="0"/>
              <a:t>$2B</a:t>
            </a:r>
          </a:p>
        </p:txBody>
      </p:sp>
      <p:sp>
        <p:nvSpPr>
          <p:cNvPr id="102" name="Text Placeholder 101">
            <a:extLst>
              <a:ext uri="{FF2B5EF4-FFF2-40B4-BE49-F238E27FC236}">
                <a16:creationId xmlns:a16="http://schemas.microsoft.com/office/drawing/2014/main" id="{26F75E59-B08F-4122-977F-72EEC91E5B7F}"/>
              </a:ext>
            </a:extLst>
          </p:cNvPr>
          <p:cNvSpPr>
            <a:spLocks noGrp="1"/>
          </p:cNvSpPr>
          <p:nvPr>
            <p:ph type="body" sz="quarter" idx="20"/>
          </p:nvPr>
        </p:nvSpPr>
        <p:spPr>
          <a:xfrm>
            <a:off x="1247849" y="7791541"/>
            <a:ext cx="876930" cy="392960"/>
          </a:xfrm>
        </p:spPr>
        <p:txBody>
          <a:bodyPr/>
          <a:lstStyle/>
          <a:p>
            <a:r>
              <a:rPr lang="en-US" dirty="0"/>
              <a:t>$1B</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2102977" y="1456753"/>
            <a:ext cx="3365003" cy="1017102"/>
          </a:xfrm>
        </p:spPr>
        <p:txBody>
          <a:bodyPr/>
          <a:lstStyle/>
          <a:p>
            <a:r>
              <a:rPr lang="en-US" dirty="0"/>
              <a:t>​</a:t>
            </a:r>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2102977" y="3031685"/>
            <a:ext cx="3365003" cy="1017102"/>
          </a:xfrm>
        </p:spPr>
        <p:txBody>
          <a:bodyPr/>
          <a:lstStyle/>
          <a:p>
            <a:r>
              <a:rPr lang="en-US" dirty="0"/>
              <a:t>​</a:t>
            </a:r>
          </a:p>
        </p:txBody>
      </p:sp>
      <p:sp>
        <p:nvSpPr>
          <p:cNvPr id="101" name="Text Placeholder 100">
            <a:extLst>
              <a:ext uri="{FF2B5EF4-FFF2-40B4-BE49-F238E27FC236}">
                <a16:creationId xmlns:a16="http://schemas.microsoft.com/office/drawing/2014/main" id="{E67B7AF0-52AF-488F-990C-DB132A565BAD}"/>
              </a:ext>
            </a:extLst>
          </p:cNvPr>
          <p:cNvSpPr>
            <a:spLocks noGrp="1"/>
          </p:cNvSpPr>
          <p:nvPr>
            <p:ph type="body" sz="quarter" idx="19"/>
          </p:nvPr>
        </p:nvSpPr>
        <p:spPr>
          <a:xfrm>
            <a:off x="2102977" y="4612634"/>
            <a:ext cx="3365003" cy="1017102"/>
          </a:xfrm>
        </p:spPr>
        <p:txBody>
          <a:bodyPr/>
          <a:lstStyle/>
          <a:p>
            <a:r>
              <a:rPr lang="en-ZA" dirty="0"/>
              <a:t>​</a:t>
            </a:r>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flipV="1">
            <a:off x="9525000" y="6469908"/>
            <a:ext cx="2484812" cy="388092"/>
          </a:xfrm>
        </p:spPr>
        <p:txBody>
          <a:bodyPr/>
          <a:lstStyle/>
          <a:p>
            <a:r>
              <a:rPr lang="en-US" dirty="0"/>
              <a:t>20XX</a:t>
            </a:r>
          </a:p>
        </p:txBody>
      </p:sp>
      <p:pic>
        <p:nvPicPr>
          <p:cNvPr id="18" name="Picture Placeholder 17" descr="A picture containing plant, vegetable&#10;">
            <a:extLst>
              <a:ext uri="{FF2B5EF4-FFF2-40B4-BE49-F238E27FC236}">
                <a16:creationId xmlns:a16="http://schemas.microsoft.com/office/drawing/2014/main" id="{A5E3392C-C6EB-4B0C-B644-CBD1E6A3442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6384174" y="0"/>
            <a:ext cx="5807825" cy="6858000"/>
          </a:xfrm>
        </p:spPr>
      </p:pic>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Pitch deck</a:t>
            </a:r>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0" y="6260462"/>
            <a:ext cx="2495699" cy="620866"/>
          </a:xfrm>
        </p:spPr>
        <p:txBody>
          <a:bodyPr/>
          <a:lstStyle/>
          <a:p>
            <a:fld id="{EA87306C-81BA-4795-A5CA-9392456A8C1E}" type="slidenum">
              <a:rPr lang="en-US" smtClean="0"/>
              <a:pPr/>
              <a:t>6</a:t>
            </a:fld>
            <a:endParaRPr lang="en-US" dirty="0"/>
          </a:p>
        </p:txBody>
      </p:sp>
      <p:sp>
        <p:nvSpPr>
          <p:cNvPr id="14" name="TextBox 13">
            <a:extLst>
              <a:ext uri="{FF2B5EF4-FFF2-40B4-BE49-F238E27FC236}">
                <a16:creationId xmlns:a16="http://schemas.microsoft.com/office/drawing/2014/main" id="{8930C155-3267-7944-33AB-1BB85357271E}"/>
              </a:ext>
            </a:extLst>
          </p:cNvPr>
          <p:cNvSpPr txBox="1"/>
          <p:nvPr/>
        </p:nvSpPr>
        <p:spPr>
          <a:xfrm>
            <a:off x="1090089" y="1072708"/>
            <a:ext cx="6096000" cy="369332"/>
          </a:xfrm>
          <a:prstGeom prst="rect">
            <a:avLst/>
          </a:prstGeom>
          <a:noFill/>
        </p:spPr>
        <p:txBody>
          <a:bodyPr wrap="square">
            <a:spAutoFit/>
          </a:bodyPr>
          <a:lstStyle/>
          <a:p>
            <a:r>
              <a:rPr lang="en-IN" b="0" i="0" u="none" strike="noStrike" dirty="0">
                <a:solidFill>
                  <a:srgbClr val="C00000"/>
                </a:solidFill>
                <a:effectLst/>
                <a:latin typeface="-apple-system"/>
                <a:hlinkClick r:id="rId3">
                  <a:extLst>
                    <a:ext uri="{A12FA001-AC4F-418D-AE19-62706E023703}">
                      <ahyp:hlinkClr xmlns:ahyp="http://schemas.microsoft.com/office/drawing/2018/hyperlinkcolor" val="tx"/>
                    </a:ext>
                  </a:extLst>
                </a:hlinkClick>
              </a:rPr>
              <a:t>https://github.com/aoop2-1</a:t>
            </a:r>
            <a:r>
              <a:rPr lang="en-IN" b="0" i="0" dirty="0">
                <a:solidFill>
                  <a:srgbClr val="C00000"/>
                </a:solidFill>
                <a:effectLst/>
                <a:latin typeface="-apple-system"/>
              </a:rPr>
              <a:t> </a:t>
            </a:r>
            <a:endParaRPr lang="en-IN" dirty="0">
              <a:solidFill>
                <a:srgbClr val="C00000"/>
              </a:solidFill>
            </a:endParaRPr>
          </a:p>
        </p:txBody>
      </p:sp>
      <p:pic>
        <p:nvPicPr>
          <p:cNvPr id="4" name="Picture 3">
            <a:extLst>
              <a:ext uri="{FF2B5EF4-FFF2-40B4-BE49-F238E27FC236}">
                <a16:creationId xmlns:a16="http://schemas.microsoft.com/office/drawing/2014/main" id="{EADAFDF1-22A3-73E8-3A5B-FE5D00C1669E}"/>
              </a:ext>
            </a:extLst>
          </p:cNvPr>
          <p:cNvPicPr>
            <a:picLocks noChangeAspect="1"/>
          </p:cNvPicPr>
          <p:nvPr/>
        </p:nvPicPr>
        <p:blipFill>
          <a:blip r:embed="rId4"/>
          <a:stretch>
            <a:fillRect/>
          </a:stretch>
        </p:blipFill>
        <p:spPr>
          <a:xfrm>
            <a:off x="143933" y="1711456"/>
            <a:ext cx="6096000" cy="4136847"/>
          </a:xfrm>
          <a:prstGeom prst="rect">
            <a:avLst/>
          </a:prstGeom>
        </p:spPr>
      </p:pic>
    </p:spTree>
    <p:extLst>
      <p:ext uri="{BB962C8B-B14F-4D97-AF65-F5344CB8AC3E}">
        <p14:creationId xmlns:p14="http://schemas.microsoft.com/office/powerpoint/2010/main" val="231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827314" y="627486"/>
            <a:ext cx="5268686" cy="568896"/>
          </a:xfrm>
        </p:spPr>
        <p:txBody>
          <a:bodyPr/>
          <a:lstStyle/>
          <a:p>
            <a:r>
              <a:rPr lang="en-US" dirty="0"/>
              <a:t>contribution</a:t>
            </a:r>
          </a:p>
        </p:txBody>
      </p:sp>
      <p:sp>
        <p:nvSpPr>
          <p:cNvPr id="36" name="Text Placeholder 35">
            <a:extLst>
              <a:ext uri="{FF2B5EF4-FFF2-40B4-BE49-F238E27FC236}">
                <a16:creationId xmlns:a16="http://schemas.microsoft.com/office/drawing/2014/main" id="{961EE219-B131-4C25-AE31-AD3B197A4B72}"/>
              </a:ext>
            </a:extLst>
          </p:cNvPr>
          <p:cNvSpPr>
            <a:spLocks noGrp="1"/>
          </p:cNvSpPr>
          <p:nvPr>
            <p:ph type="body" sz="quarter" idx="33"/>
          </p:nvPr>
        </p:nvSpPr>
        <p:spPr>
          <a:xfrm>
            <a:off x="820438" y="1011439"/>
            <a:ext cx="4989233" cy="568896"/>
          </a:xfrm>
        </p:spPr>
        <p:txBody>
          <a:bodyPr/>
          <a:lstStyle/>
          <a:p>
            <a:r>
              <a:rPr lang="en-US" dirty="0"/>
              <a:t>​</a:t>
            </a:r>
          </a:p>
        </p:txBody>
      </p:sp>
      <p:sp>
        <p:nvSpPr>
          <p:cNvPr id="66" name="Text Placeholder 65">
            <a:extLst>
              <a:ext uri="{FF2B5EF4-FFF2-40B4-BE49-F238E27FC236}">
                <a16:creationId xmlns:a16="http://schemas.microsoft.com/office/drawing/2014/main" id="{09C30599-76A8-4BC6-94F7-A80189E48464}"/>
              </a:ext>
            </a:extLst>
          </p:cNvPr>
          <p:cNvSpPr>
            <a:spLocks noGrp="1"/>
          </p:cNvSpPr>
          <p:nvPr>
            <p:ph type="body" sz="quarter" idx="26"/>
          </p:nvPr>
        </p:nvSpPr>
        <p:spPr>
          <a:xfrm flipH="1">
            <a:off x="3580404" y="8291553"/>
            <a:ext cx="210222" cy="183580"/>
          </a:xfrm>
        </p:spPr>
        <p:txBody>
          <a:bodyPr/>
          <a:lstStyle/>
          <a:p>
            <a:r>
              <a:rPr lang="en-US" dirty="0"/>
              <a:t>Feb 20xx</a:t>
            </a:r>
          </a:p>
        </p:txBody>
      </p:sp>
      <p:sp>
        <p:nvSpPr>
          <p:cNvPr id="82" name="Text Placeholder 81">
            <a:extLst>
              <a:ext uri="{FF2B5EF4-FFF2-40B4-BE49-F238E27FC236}">
                <a16:creationId xmlns:a16="http://schemas.microsoft.com/office/drawing/2014/main" id="{47CF6540-6A1C-4A70-8BA0-6A13694F1AE2}"/>
              </a:ext>
            </a:extLst>
          </p:cNvPr>
          <p:cNvSpPr>
            <a:spLocks noGrp="1"/>
          </p:cNvSpPr>
          <p:nvPr>
            <p:ph type="body" sz="quarter" idx="13"/>
          </p:nvPr>
        </p:nvSpPr>
        <p:spPr>
          <a:xfrm>
            <a:off x="3686943" y="7552732"/>
            <a:ext cx="3081975" cy="1121230"/>
          </a:xfrm>
        </p:spPr>
        <p:txBody>
          <a:bodyPr/>
          <a:lstStyle/>
          <a:p>
            <a:endParaRPr lang="en-US" dirty="0"/>
          </a:p>
        </p:txBody>
      </p:sp>
      <p:sp>
        <p:nvSpPr>
          <p:cNvPr id="147" name="Text Placeholder 146">
            <a:extLst>
              <a:ext uri="{FF2B5EF4-FFF2-40B4-BE49-F238E27FC236}">
                <a16:creationId xmlns:a16="http://schemas.microsoft.com/office/drawing/2014/main" id="{85278DC3-7465-427B-9DD5-7E46CE00FFC1}"/>
              </a:ext>
            </a:extLst>
          </p:cNvPr>
          <p:cNvSpPr>
            <a:spLocks noGrp="1"/>
          </p:cNvSpPr>
          <p:nvPr>
            <p:ph type="body" sz="quarter" idx="34"/>
          </p:nvPr>
        </p:nvSpPr>
        <p:spPr>
          <a:xfrm>
            <a:off x="1730583" y="7842489"/>
            <a:ext cx="1584471" cy="198482"/>
          </a:xfrm>
        </p:spPr>
        <p:txBody>
          <a:bodyPr/>
          <a:lstStyle/>
          <a:p>
            <a:r>
              <a:rPr lang="en-US" dirty="0"/>
              <a:t>May 20xx</a:t>
            </a:r>
          </a:p>
        </p:txBody>
      </p:sp>
      <p:sp>
        <p:nvSpPr>
          <p:cNvPr id="173" name="Text Placeholder 172">
            <a:extLst>
              <a:ext uri="{FF2B5EF4-FFF2-40B4-BE49-F238E27FC236}">
                <a16:creationId xmlns:a16="http://schemas.microsoft.com/office/drawing/2014/main" id="{1B5D0D81-8352-40FD-B232-D587379A48F6}"/>
              </a:ext>
            </a:extLst>
          </p:cNvPr>
          <p:cNvSpPr>
            <a:spLocks noGrp="1"/>
          </p:cNvSpPr>
          <p:nvPr>
            <p:ph type="body" sz="quarter" idx="35"/>
          </p:nvPr>
        </p:nvSpPr>
        <p:spPr>
          <a:xfrm>
            <a:off x="2727695" y="3428263"/>
            <a:ext cx="3081975" cy="1121230"/>
          </a:xfrm>
        </p:spPr>
        <p:txBody>
          <a:bodyPr/>
          <a:lstStyle/>
          <a:p>
            <a:r>
              <a:rPr lang="en-US" dirty="0"/>
              <a:t>​</a:t>
            </a:r>
          </a:p>
        </p:txBody>
      </p:sp>
      <p:sp>
        <p:nvSpPr>
          <p:cNvPr id="149" name="Text Placeholder 148">
            <a:extLst>
              <a:ext uri="{FF2B5EF4-FFF2-40B4-BE49-F238E27FC236}">
                <a16:creationId xmlns:a16="http://schemas.microsoft.com/office/drawing/2014/main" id="{9D611317-439A-40F5-AA3E-CF88472F54C4}"/>
              </a:ext>
            </a:extLst>
          </p:cNvPr>
          <p:cNvSpPr>
            <a:spLocks noGrp="1"/>
          </p:cNvSpPr>
          <p:nvPr>
            <p:ph type="body" sz="quarter" idx="36"/>
          </p:nvPr>
        </p:nvSpPr>
        <p:spPr>
          <a:xfrm>
            <a:off x="1636639" y="7579597"/>
            <a:ext cx="1584471" cy="365126"/>
          </a:xfrm>
        </p:spPr>
        <p:txBody>
          <a:bodyPr/>
          <a:lstStyle/>
          <a:p>
            <a:r>
              <a:rPr lang="en-US" dirty="0"/>
              <a:t>Oct 20xx</a:t>
            </a:r>
          </a:p>
        </p:txBody>
      </p:sp>
      <p:sp>
        <p:nvSpPr>
          <p:cNvPr id="174" name="Text Placeholder 173">
            <a:extLst>
              <a:ext uri="{FF2B5EF4-FFF2-40B4-BE49-F238E27FC236}">
                <a16:creationId xmlns:a16="http://schemas.microsoft.com/office/drawing/2014/main" id="{AFFA4C3C-8D8D-4DAB-A3FC-6ACD990091D0}"/>
              </a:ext>
            </a:extLst>
          </p:cNvPr>
          <p:cNvSpPr>
            <a:spLocks noGrp="1"/>
          </p:cNvSpPr>
          <p:nvPr>
            <p:ph type="body" sz="quarter" idx="37"/>
          </p:nvPr>
        </p:nvSpPr>
        <p:spPr>
          <a:xfrm>
            <a:off x="3408998" y="7576128"/>
            <a:ext cx="3081975" cy="1121230"/>
          </a:xfrm>
        </p:spPr>
        <p:txBody>
          <a:bodyPr/>
          <a:lstStyle/>
          <a:p>
            <a:endParaRPr lang="en-US" dirty="0"/>
          </a:p>
        </p:txBody>
      </p:sp>
      <p:sp>
        <p:nvSpPr>
          <p:cNvPr id="2" name="Date Placeholder 1">
            <a:extLst>
              <a:ext uri="{FF2B5EF4-FFF2-40B4-BE49-F238E27FC236}">
                <a16:creationId xmlns:a16="http://schemas.microsoft.com/office/drawing/2014/main" id="{295CFB4A-6359-4A5C-B94D-1A54B544E3D0}"/>
              </a:ext>
            </a:extLst>
          </p:cNvPr>
          <p:cNvSpPr>
            <a:spLocks noGrp="1"/>
          </p:cNvSpPr>
          <p:nvPr>
            <p:ph type="dt" sz="half" idx="2"/>
          </p:nvPr>
        </p:nvSpPr>
        <p:spPr>
          <a:xfrm>
            <a:off x="838200" y="6356350"/>
            <a:ext cx="1590675" cy="365125"/>
          </a:xfrm>
        </p:spPr>
        <p:txBody>
          <a:bodyPr/>
          <a:lstStyle/>
          <a:p>
            <a:r>
              <a:rPr lang="en-US" dirty="0"/>
              <a:t>20XX</a:t>
            </a:r>
          </a:p>
        </p:txBody>
      </p:sp>
      <p:sp>
        <p:nvSpPr>
          <p:cNvPr id="3" name="Footer Placeholder 2">
            <a:extLst>
              <a:ext uri="{FF2B5EF4-FFF2-40B4-BE49-F238E27FC236}">
                <a16:creationId xmlns:a16="http://schemas.microsoft.com/office/drawing/2014/main" id="{CEB23F79-82E5-43EE-8390-DF067A88C957}"/>
              </a:ext>
            </a:extLst>
          </p:cNvPr>
          <p:cNvSpPr>
            <a:spLocks noGrp="1"/>
          </p:cNvSpPr>
          <p:nvPr>
            <p:ph type="ftr" sz="quarter" idx="3"/>
          </p:nvPr>
        </p:nvSpPr>
        <p:spPr>
          <a:xfrm>
            <a:off x="6473608" y="6356350"/>
            <a:ext cx="2743200" cy="365125"/>
          </a:xfrm>
        </p:spPr>
        <p:txBody>
          <a:bodyPr/>
          <a:lstStyle/>
          <a:p>
            <a:r>
              <a:rPr lang="en-US" dirty="0"/>
              <a:t>Pitch deck</a:t>
            </a:r>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683831" y="0"/>
            <a:ext cx="5508168"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7</a:t>
            </a:fld>
            <a:endParaRPr lang="en-US" dirty="0"/>
          </a:p>
        </p:txBody>
      </p:sp>
      <p:graphicFrame>
        <p:nvGraphicFramePr>
          <p:cNvPr id="5" name="Table 5">
            <a:extLst>
              <a:ext uri="{FF2B5EF4-FFF2-40B4-BE49-F238E27FC236}">
                <a16:creationId xmlns:a16="http://schemas.microsoft.com/office/drawing/2014/main" id="{AD1DCCCB-6BC9-8E55-B7B0-46F2635B45E5}"/>
              </a:ext>
            </a:extLst>
          </p:cNvPr>
          <p:cNvGraphicFramePr>
            <a:graphicFrameLocks noGrp="1"/>
          </p:cNvGraphicFramePr>
          <p:nvPr>
            <p:extLst>
              <p:ext uri="{D42A27DB-BD31-4B8C-83A1-F6EECF244321}">
                <p14:modId xmlns:p14="http://schemas.microsoft.com/office/powerpoint/2010/main" val="2002622937"/>
              </p:ext>
            </p:extLst>
          </p:nvPr>
        </p:nvGraphicFramePr>
        <p:xfrm>
          <a:off x="-26281" y="2081174"/>
          <a:ext cx="6710112" cy="3161060"/>
        </p:xfrm>
        <a:graphic>
          <a:graphicData uri="http://schemas.openxmlformats.org/drawingml/2006/table">
            <a:tbl>
              <a:tblPr firstRow="1" bandRow="1">
                <a:tableStyleId>{5C22544A-7EE6-4342-B048-85BDC9FD1C3A}</a:tableStyleId>
              </a:tblPr>
              <a:tblGrid>
                <a:gridCol w="2236704">
                  <a:extLst>
                    <a:ext uri="{9D8B030D-6E8A-4147-A177-3AD203B41FA5}">
                      <a16:colId xmlns:a16="http://schemas.microsoft.com/office/drawing/2014/main" val="1824790929"/>
                    </a:ext>
                  </a:extLst>
                </a:gridCol>
                <a:gridCol w="2236704">
                  <a:extLst>
                    <a:ext uri="{9D8B030D-6E8A-4147-A177-3AD203B41FA5}">
                      <a16:colId xmlns:a16="http://schemas.microsoft.com/office/drawing/2014/main" val="2404451378"/>
                    </a:ext>
                  </a:extLst>
                </a:gridCol>
                <a:gridCol w="2236704">
                  <a:extLst>
                    <a:ext uri="{9D8B030D-6E8A-4147-A177-3AD203B41FA5}">
                      <a16:colId xmlns:a16="http://schemas.microsoft.com/office/drawing/2014/main" val="194783655"/>
                    </a:ext>
                  </a:extLst>
                </a:gridCol>
              </a:tblGrid>
              <a:tr h="630245">
                <a:tc>
                  <a:txBody>
                    <a:bodyPr/>
                    <a:lstStyle/>
                    <a:p>
                      <a:r>
                        <a:rPr lang="en-IN" dirty="0"/>
                        <a:t>ID NO</a:t>
                      </a:r>
                    </a:p>
                  </a:txBody>
                  <a:tcPr/>
                </a:tc>
                <a:tc>
                  <a:txBody>
                    <a:bodyPr/>
                    <a:lstStyle/>
                    <a:p>
                      <a:r>
                        <a:rPr lang="en-IN" dirty="0"/>
                        <a:t>NAME</a:t>
                      </a:r>
                    </a:p>
                  </a:txBody>
                  <a:tcPr/>
                </a:tc>
                <a:tc>
                  <a:txBody>
                    <a:bodyPr/>
                    <a:lstStyle/>
                    <a:p>
                      <a:r>
                        <a:rPr lang="en-IN" dirty="0"/>
                        <a:t>WORK DONE</a:t>
                      </a:r>
                    </a:p>
                  </a:txBody>
                  <a:tcPr/>
                </a:tc>
                <a:extLst>
                  <a:ext uri="{0D108BD9-81ED-4DB2-BD59-A6C34878D82A}">
                    <a16:rowId xmlns:a16="http://schemas.microsoft.com/office/drawing/2014/main" val="3580851445"/>
                  </a:ext>
                </a:extLst>
              </a:tr>
              <a:tr h="630245">
                <a:tc>
                  <a:txBody>
                    <a:bodyPr/>
                    <a:lstStyle/>
                    <a:p>
                      <a:r>
                        <a:rPr lang="en-IN" dirty="0"/>
                        <a:t>2110030054</a:t>
                      </a:r>
                    </a:p>
                  </a:txBody>
                  <a:tcPr/>
                </a:tc>
                <a:tc>
                  <a:txBody>
                    <a:bodyPr/>
                    <a:lstStyle/>
                    <a:p>
                      <a:r>
                        <a:rPr lang="en-IN" dirty="0"/>
                        <a:t>P . Vaishnavi</a:t>
                      </a:r>
                    </a:p>
                  </a:txBody>
                  <a:tcPr/>
                </a:tc>
                <a:tc>
                  <a:txBody>
                    <a:bodyPr/>
                    <a:lstStyle/>
                    <a:p>
                      <a:r>
                        <a:rPr lang="en-IN" dirty="0"/>
                        <a:t>Research &amp; class diagram</a:t>
                      </a:r>
                    </a:p>
                  </a:txBody>
                  <a:tcPr/>
                </a:tc>
                <a:extLst>
                  <a:ext uri="{0D108BD9-81ED-4DB2-BD59-A6C34878D82A}">
                    <a16:rowId xmlns:a16="http://schemas.microsoft.com/office/drawing/2014/main" val="38267470"/>
                  </a:ext>
                </a:extLst>
              </a:tr>
              <a:tr h="630245">
                <a:tc>
                  <a:txBody>
                    <a:bodyPr/>
                    <a:lstStyle/>
                    <a:p>
                      <a:r>
                        <a:rPr lang="en-IN" dirty="0"/>
                        <a:t>2110030203</a:t>
                      </a:r>
                    </a:p>
                  </a:txBody>
                  <a:tcPr/>
                </a:tc>
                <a:tc>
                  <a:txBody>
                    <a:bodyPr/>
                    <a:lstStyle/>
                    <a:p>
                      <a:r>
                        <a:rPr lang="en-IN" dirty="0"/>
                        <a:t>M . </a:t>
                      </a:r>
                      <a:r>
                        <a:rPr lang="en-IN" dirty="0" err="1"/>
                        <a:t>Manisri</a:t>
                      </a:r>
                      <a:endParaRPr lang="en-IN" dirty="0"/>
                    </a:p>
                  </a:txBody>
                  <a:tcPr/>
                </a:tc>
                <a:tc>
                  <a:txBody>
                    <a:bodyPr/>
                    <a:lstStyle/>
                    <a:p>
                      <a:r>
                        <a:rPr lang="en-IN" dirty="0"/>
                        <a:t>Research &amp;ppt</a:t>
                      </a:r>
                    </a:p>
                  </a:txBody>
                  <a:tcPr/>
                </a:tc>
                <a:extLst>
                  <a:ext uri="{0D108BD9-81ED-4DB2-BD59-A6C34878D82A}">
                    <a16:rowId xmlns:a16="http://schemas.microsoft.com/office/drawing/2014/main" val="3579355755"/>
                  </a:ext>
                </a:extLst>
              </a:tr>
              <a:tr h="630245">
                <a:tc>
                  <a:txBody>
                    <a:bodyPr/>
                    <a:lstStyle/>
                    <a:p>
                      <a:r>
                        <a:rPr lang="en-IN" dirty="0"/>
                        <a:t>2110030218</a:t>
                      </a:r>
                    </a:p>
                  </a:txBody>
                  <a:tcPr/>
                </a:tc>
                <a:tc>
                  <a:txBody>
                    <a:bodyPr/>
                    <a:lstStyle/>
                    <a:p>
                      <a:r>
                        <a:rPr lang="en-IN" dirty="0"/>
                        <a:t>G . </a:t>
                      </a:r>
                      <a:r>
                        <a:rPr lang="en-IN" dirty="0" err="1"/>
                        <a:t>Navya</a:t>
                      </a:r>
                      <a:endParaRPr lang="en-IN" dirty="0"/>
                    </a:p>
                  </a:txBody>
                  <a:tcPr/>
                </a:tc>
                <a:tc>
                  <a:txBody>
                    <a:bodyPr/>
                    <a:lstStyle/>
                    <a:p>
                      <a:r>
                        <a:rPr lang="en-IN" dirty="0"/>
                        <a:t>Research</a:t>
                      </a:r>
                    </a:p>
                  </a:txBody>
                  <a:tcPr/>
                </a:tc>
                <a:extLst>
                  <a:ext uri="{0D108BD9-81ED-4DB2-BD59-A6C34878D82A}">
                    <a16:rowId xmlns:a16="http://schemas.microsoft.com/office/drawing/2014/main" val="568194686"/>
                  </a:ext>
                </a:extLst>
              </a:tr>
              <a:tr h="630245">
                <a:tc>
                  <a:txBody>
                    <a:bodyPr/>
                    <a:lstStyle/>
                    <a:p>
                      <a:r>
                        <a:rPr lang="en-IN" dirty="0"/>
                        <a:t>2110030233</a:t>
                      </a:r>
                    </a:p>
                  </a:txBody>
                  <a:tcPr/>
                </a:tc>
                <a:tc>
                  <a:txBody>
                    <a:bodyPr/>
                    <a:lstStyle/>
                    <a:p>
                      <a:r>
                        <a:rPr lang="en-IN" dirty="0"/>
                        <a:t>C . </a:t>
                      </a:r>
                      <a:r>
                        <a:rPr lang="en-IN" dirty="0" err="1"/>
                        <a:t>Rishika</a:t>
                      </a:r>
                      <a:endParaRPr lang="en-IN" dirty="0"/>
                    </a:p>
                  </a:txBody>
                  <a:tcPr/>
                </a:tc>
                <a:tc>
                  <a:txBody>
                    <a:bodyPr/>
                    <a:lstStyle/>
                    <a:p>
                      <a:r>
                        <a:rPr lang="en-IN" dirty="0"/>
                        <a:t>Research</a:t>
                      </a:r>
                    </a:p>
                  </a:txBody>
                  <a:tcPr/>
                </a:tc>
                <a:extLst>
                  <a:ext uri="{0D108BD9-81ED-4DB2-BD59-A6C34878D82A}">
                    <a16:rowId xmlns:a16="http://schemas.microsoft.com/office/drawing/2014/main" val="3069790308"/>
                  </a:ext>
                </a:extLst>
              </a:tr>
            </a:tbl>
          </a:graphicData>
        </a:graphic>
      </p:graphicFrame>
    </p:spTree>
    <p:extLst>
      <p:ext uri="{BB962C8B-B14F-4D97-AF65-F5344CB8AC3E}">
        <p14:creationId xmlns:p14="http://schemas.microsoft.com/office/powerpoint/2010/main" val="160489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high angle view of a plantation">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69333" y="-130386"/>
            <a:ext cx="12192000" cy="6942666"/>
          </a:xfrm>
        </p:spPr>
      </p:pic>
      <p:sp>
        <p:nvSpPr>
          <p:cNvPr id="2" name="Date Placeholder 1">
            <a:extLst>
              <a:ext uri="{FF2B5EF4-FFF2-40B4-BE49-F238E27FC236}">
                <a16:creationId xmlns:a16="http://schemas.microsoft.com/office/drawing/2014/main" id="{72D2BFB9-EF4C-43BD-82AF-44BB97E87417}"/>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CEAB7E33-6C5A-49D2-AA9F-51E7DEA11D3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8</a:t>
            </a:fld>
            <a:endParaRPr lang="en-US" dirty="0"/>
          </a:p>
        </p:txBody>
      </p:sp>
      <p:sp>
        <p:nvSpPr>
          <p:cNvPr id="6" name="Text Placeholder 5">
            <a:extLst>
              <a:ext uri="{FF2B5EF4-FFF2-40B4-BE49-F238E27FC236}">
                <a16:creationId xmlns:a16="http://schemas.microsoft.com/office/drawing/2014/main" id="{05C48DCC-6821-96A2-B649-9AB8A797C120}"/>
              </a:ext>
            </a:extLst>
          </p:cNvPr>
          <p:cNvSpPr>
            <a:spLocks noGrp="1"/>
          </p:cNvSpPr>
          <p:nvPr>
            <p:ph type="body" sz="quarter" idx="16"/>
          </p:nvPr>
        </p:nvSpPr>
        <p:spPr>
          <a:xfrm flipV="1">
            <a:off x="9000066" y="6812280"/>
            <a:ext cx="3191933" cy="45719"/>
          </a:xfrm>
        </p:spPr>
        <p:txBody>
          <a:bodyPr/>
          <a:lstStyle/>
          <a:p>
            <a:endParaRPr lang="en-IN" dirty="0"/>
          </a:p>
        </p:txBody>
      </p:sp>
      <p:sp>
        <p:nvSpPr>
          <p:cNvPr id="8" name="Title 7">
            <a:extLst>
              <a:ext uri="{FF2B5EF4-FFF2-40B4-BE49-F238E27FC236}">
                <a16:creationId xmlns:a16="http://schemas.microsoft.com/office/drawing/2014/main" id="{E4F06183-0DA3-C0D9-6EAD-B3529911FAF2}"/>
              </a:ext>
            </a:extLst>
          </p:cNvPr>
          <p:cNvSpPr>
            <a:spLocks noGrp="1"/>
          </p:cNvSpPr>
          <p:nvPr>
            <p:ph type="title"/>
          </p:nvPr>
        </p:nvSpPr>
        <p:spPr>
          <a:xfrm>
            <a:off x="3252731" y="1656911"/>
            <a:ext cx="3944790" cy="1845127"/>
          </a:xfrm>
        </p:spPr>
        <p:txBody>
          <a:bodyPr/>
          <a:lstStyle/>
          <a:p>
            <a:r>
              <a:rPr lang="en-IN" sz="4800" dirty="0">
                <a:solidFill>
                  <a:srgbClr val="FF0000"/>
                </a:solidFill>
              </a:rPr>
              <a:t>THANK YOU !</a:t>
            </a:r>
          </a:p>
        </p:txBody>
      </p:sp>
    </p:spTree>
    <p:extLst>
      <p:ext uri="{BB962C8B-B14F-4D97-AF65-F5344CB8AC3E}">
        <p14:creationId xmlns:p14="http://schemas.microsoft.com/office/powerpoint/2010/main" val="204619446"/>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{E3BD5ECC-E83B-4997-BA97-244A3F7C0D67}tf16411175_win32</Template>
  <TotalTime>108</TotalTime>
  <Words>261</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Arial</vt:lpstr>
      <vt:lpstr>Calibri</vt:lpstr>
      <vt:lpstr>Open Sans</vt:lpstr>
      <vt:lpstr>Tenorite </vt:lpstr>
      <vt:lpstr>Tenorite Bold</vt:lpstr>
      <vt:lpstr>Office Theme</vt:lpstr>
      <vt:lpstr>AGRO HELP SYSTEM</vt:lpstr>
      <vt:lpstr>Team members</vt:lpstr>
      <vt:lpstr>WHAT IS AGRO HELP SYSTEM</vt:lpstr>
      <vt:lpstr>HOW IT WORKS</vt:lpstr>
      <vt:lpstr>CLASS DIAGRAM </vt:lpstr>
      <vt:lpstr>Git hub setup</vt:lpstr>
      <vt:lpstr>contribution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 HELP SYSTEM</dc:title>
  <dc:creator>mandadinanireddy@gmail.com</dc:creator>
  <cp:lastModifiedBy>mandadinanireddy@gmail.com</cp:lastModifiedBy>
  <cp:revision>1</cp:revision>
  <dcterms:created xsi:type="dcterms:W3CDTF">2022-08-08T12:44:53Z</dcterms:created>
  <dcterms:modified xsi:type="dcterms:W3CDTF">2022-08-08T14:33:24Z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