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88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98B6F-E722-466B-B561-882741E71C2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427DC-7E69-4CE0-8F23-C523D8B28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427DC-7E69-4CE0-8F23-C523D8B287B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8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543800" cy="2593975"/>
          </a:xfrm>
        </p:spPr>
        <p:txBody>
          <a:bodyPr/>
          <a:lstStyle/>
          <a:p>
            <a:r>
              <a:rPr lang="en-US" dirty="0" smtClean="0"/>
              <a:t>KEY LOGGER          SECURITY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515" y="4653136"/>
            <a:ext cx="6461760" cy="1066800"/>
          </a:xfrm>
        </p:spPr>
        <p:txBody>
          <a:bodyPr>
            <a:noAutofit/>
          </a:bodyPr>
          <a:lstStyle/>
          <a:p>
            <a:r>
              <a:rPr lang="en-US" b="1" dirty="0" smtClean="0"/>
              <a:t>PRESENTED BY</a:t>
            </a:r>
          </a:p>
          <a:p>
            <a:r>
              <a:rPr lang="en-US" dirty="0"/>
              <a:t> </a:t>
            </a:r>
            <a:r>
              <a:rPr lang="en-US" dirty="0" smtClean="0"/>
              <a:t>     M.SOWNDARAVALLI</a:t>
            </a:r>
          </a:p>
          <a:p>
            <a:r>
              <a:rPr lang="en-US" dirty="0"/>
              <a:t> </a:t>
            </a:r>
            <a:r>
              <a:rPr lang="en-US" dirty="0" smtClean="0"/>
              <a:t>     B.E. COMPUTER SCIENCE AND ENGINEERING</a:t>
            </a:r>
          </a:p>
          <a:p>
            <a:r>
              <a:rPr lang="en-US" dirty="0"/>
              <a:t> </a:t>
            </a:r>
            <a:r>
              <a:rPr lang="en-US" dirty="0" smtClean="0"/>
              <a:t>      DR.NAVALAR NEDUNCHEZHIYAN COLLEGE OF </a:t>
            </a:r>
          </a:p>
          <a:p>
            <a:r>
              <a:rPr lang="en-US" dirty="0"/>
              <a:t> </a:t>
            </a:r>
            <a:r>
              <a:rPr lang="en-US" dirty="0" smtClean="0"/>
              <a:t>      ENGINEERING.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0051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 loggers </a:t>
            </a:r>
            <a:r>
              <a:rPr lang="en-US" dirty="0"/>
              <a:t>are a significant </a:t>
            </a:r>
            <a:r>
              <a:rPr lang="en-US" dirty="0" smtClean="0"/>
              <a:t>cyber security </a:t>
            </a:r>
            <a:r>
              <a:rPr lang="en-US" dirty="0"/>
              <a:t>threat that can compromise sensitive information and lead to financial and identity theft.</a:t>
            </a:r>
          </a:p>
          <a:p>
            <a:r>
              <a:rPr lang="en-US" dirty="0"/>
              <a:t>They can be installed through various methods, including malicious software downloads, phishing emails, and infected USB drives.</a:t>
            </a:r>
          </a:p>
          <a:p>
            <a:r>
              <a:rPr lang="en-US" dirty="0"/>
              <a:t>Prevention and detection measures such as using strong and unique passwords, keeping software up to date, and using antivirus software can help mitigate the risk of </a:t>
            </a:r>
            <a:r>
              <a:rPr lang="en-US" dirty="0" smtClean="0"/>
              <a:t>key loggers</a:t>
            </a:r>
            <a:r>
              <a:rPr lang="en-US" dirty="0"/>
              <a:t>.</a:t>
            </a:r>
          </a:p>
          <a:p>
            <a:r>
              <a:rPr lang="en-US" dirty="0"/>
              <a:t>Regularly monitoring for signs of </a:t>
            </a:r>
            <a:r>
              <a:rPr lang="en-US" dirty="0" smtClean="0"/>
              <a:t>key loggers</a:t>
            </a:r>
            <a:r>
              <a:rPr lang="en-US" dirty="0"/>
              <a:t>, such as unusual system behavior or unexpected network activity, is crucial for early detection and response.</a:t>
            </a:r>
          </a:p>
          <a:p>
            <a:r>
              <a:rPr lang="en-US" dirty="0"/>
              <a:t>Educating users about the dangers of </a:t>
            </a:r>
            <a:r>
              <a:rPr lang="en-US" dirty="0" smtClean="0"/>
              <a:t>key loggers </a:t>
            </a:r>
            <a:r>
              <a:rPr lang="en-US" dirty="0"/>
              <a:t>and promoting safe online practices is essential in preventing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20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564904"/>
            <a:ext cx="7620000" cy="1143000"/>
          </a:xfrm>
        </p:spPr>
        <p:txBody>
          <a:bodyPr/>
          <a:lstStyle/>
          <a:p>
            <a:r>
              <a:rPr lang="en-US" dirty="0" smtClean="0"/>
              <a:t>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5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keylogger</a:t>
            </a:r>
            <a:r>
              <a:rPr lang="en-US" sz="2800" dirty="0"/>
              <a:t> security refers to the measures taken to protect against the threats posed by </a:t>
            </a:r>
            <a:r>
              <a:rPr lang="en-US" sz="2800" dirty="0" err="1"/>
              <a:t>keyloggers</a:t>
            </a:r>
            <a:r>
              <a:rPr lang="en-US" sz="2800" dirty="0"/>
              <a:t>, which are malicious software or hardware designed to capture and record keystrokes made by users on a computer or mobile device. </a:t>
            </a:r>
            <a:r>
              <a:rPr lang="en-US" sz="2800" dirty="0" err="1"/>
              <a:t>Keyloggers</a:t>
            </a:r>
            <a:r>
              <a:rPr lang="en-US" sz="2800" dirty="0"/>
              <a:t> can be used by cybercriminals to steal sensitive information such as passwords, credit card numbers, and other personal </a:t>
            </a:r>
            <a:r>
              <a:rPr lang="en-US" sz="2800" dirty="0" smtClean="0"/>
              <a:t>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782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KEY LOGGER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Parental Control</a:t>
            </a:r>
            <a:r>
              <a:rPr lang="en-US" sz="2600" dirty="0"/>
              <a:t>: </a:t>
            </a:r>
            <a:r>
              <a:rPr lang="en-US" sz="2600" dirty="0" smtClean="0"/>
              <a:t>Key loggers </a:t>
            </a:r>
            <a:r>
              <a:rPr lang="en-US" sz="2600" dirty="0"/>
              <a:t>can be used by parents to monitor their children's online activities and ensure they are not engaging in inappropriate behavior or communicating with potentially dangerous individuals.</a:t>
            </a:r>
          </a:p>
          <a:p>
            <a:r>
              <a:rPr lang="en-US" sz="2600" b="1" dirty="0"/>
              <a:t>Employee Monitoring</a:t>
            </a:r>
            <a:r>
              <a:rPr lang="en-US" sz="2600" dirty="0"/>
              <a:t>: Employers may use </a:t>
            </a:r>
            <a:r>
              <a:rPr lang="en-US" sz="2600" dirty="0" smtClean="0"/>
              <a:t>key loggers </a:t>
            </a:r>
            <a:r>
              <a:rPr lang="en-US" sz="2600" dirty="0"/>
              <a:t>to monitor employees' computer activities to ensure they are adhering to company policies, maintaining productivity, and not engaging in unauthorized or risky behavior.</a:t>
            </a:r>
          </a:p>
          <a:p>
            <a:r>
              <a:rPr lang="en-US" sz="2600" b="1" dirty="0"/>
              <a:t>Law Enforcement and Investigations</a:t>
            </a:r>
            <a:r>
              <a:rPr lang="en-US" sz="2600" dirty="0"/>
              <a:t>: </a:t>
            </a:r>
            <a:r>
              <a:rPr lang="en-US" sz="2600" dirty="0" smtClean="0"/>
              <a:t>Key loggers </a:t>
            </a:r>
            <a:r>
              <a:rPr lang="en-US" sz="2600" dirty="0"/>
              <a:t>can be used by law enforcement agencies and investigators as a tool for gathering evidence in criminal investigations, such as tracking communications or uncovering illicit activities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9040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432" y="620688"/>
            <a:ext cx="588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Computer </a:t>
            </a:r>
            <a:r>
              <a:rPr lang="en-US" sz="2400" b="1" dirty="0"/>
              <a:t>Forensics</a:t>
            </a:r>
            <a:r>
              <a:rPr lang="en-US" sz="2400" dirty="0"/>
              <a:t>: </a:t>
            </a:r>
            <a:r>
              <a:rPr lang="en-US" sz="2400" dirty="0" smtClean="0"/>
              <a:t> In digital forensics             </a:t>
            </a:r>
            <a:r>
              <a:rPr lang="en-US" sz="2400" dirty="0"/>
              <a:t>investigations, </a:t>
            </a:r>
            <a:r>
              <a:rPr lang="en-US" sz="2400" dirty="0" smtClean="0"/>
              <a:t>key loggers </a:t>
            </a:r>
            <a:r>
              <a:rPr lang="en-US" sz="2400" dirty="0"/>
              <a:t>can be used to reconstruct a user's activities on a computer system to gather evidence for legal proceedings or to analyze security breaches.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User Behavior Analysis</a:t>
            </a:r>
            <a:r>
              <a:rPr lang="en-US" sz="2400" dirty="0"/>
              <a:t>: </a:t>
            </a:r>
            <a:r>
              <a:rPr lang="en-US" sz="2400" dirty="0" smtClean="0"/>
              <a:t>Key loggers </a:t>
            </a:r>
            <a:r>
              <a:rPr lang="en-US" sz="2400" dirty="0"/>
              <a:t>can be used in research or behavioral studies to analyze typing patterns, user interactions with software, or to study human-computer interaction.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Password Recovery</a:t>
            </a:r>
            <a:r>
              <a:rPr lang="en-US" sz="2400" dirty="0"/>
              <a:t>: In situations where users forget their passwords, </a:t>
            </a:r>
            <a:r>
              <a:rPr lang="en-US" sz="2400" dirty="0" smtClean="0"/>
              <a:t>key loggers </a:t>
            </a:r>
            <a:r>
              <a:rPr lang="en-US" sz="2400" dirty="0"/>
              <a:t>can be used to recover lost passwords by capturing keystrokes during login attempts.</a:t>
            </a:r>
          </a:p>
        </p:txBody>
      </p:sp>
    </p:spTree>
    <p:extLst>
      <p:ext uri="{BB962C8B-B14F-4D97-AF65-F5344CB8AC3E}">
        <p14:creationId xmlns:p14="http://schemas.microsoft.com/office/powerpoint/2010/main" val="366206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CHALLENGES IN KEY LOGGER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2600" b="1" dirty="0"/>
              <a:t>Detection and Prevention</a:t>
            </a:r>
            <a:r>
              <a:rPr lang="en-US" sz="2600" dirty="0"/>
              <a:t>: Identifying and preventing the installation and operation of </a:t>
            </a:r>
            <a:r>
              <a:rPr lang="en-US" sz="2600" dirty="0" err="1"/>
              <a:t>keyloggers</a:t>
            </a:r>
            <a:r>
              <a:rPr lang="en-US" sz="2600" dirty="0"/>
              <a:t> on computer systems is a significant challenge. </a:t>
            </a:r>
            <a:r>
              <a:rPr lang="en-US" sz="2600" dirty="0" err="1"/>
              <a:t>Keyloggers</a:t>
            </a:r>
            <a:r>
              <a:rPr lang="en-US" sz="2600" dirty="0"/>
              <a:t> can often evade detection by traditional antivirus and antimalware software, necessitating the development of more advanced detection mechanisms.</a:t>
            </a:r>
          </a:p>
          <a:p>
            <a:r>
              <a:rPr lang="en-US" sz="2600" b="1" dirty="0"/>
              <a:t>User Awareness and Education</a:t>
            </a:r>
            <a:r>
              <a:rPr lang="en-US" sz="2600" dirty="0"/>
              <a:t>: Many users are unaware of the risks associated with </a:t>
            </a:r>
            <a:r>
              <a:rPr lang="en-US" sz="2600" dirty="0" err="1"/>
              <a:t>keyloggers</a:t>
            </a:r>
            <a:r>
              <a:rPr lang="en-US" sz="2600" dirty="0"/>
              <a:t> and may inadvertently expose themselves to threats through careless browsing habits, downloading malicious software, or falling victim to phishing attacks. Educating users about the dangers of </a:t>
            </a:r>
            <a:r>
              <a:rPr lang="en-US" sz="2600" dirty="0" err="1"/>
              <a:t>keyloggers</a:t>
            </a:r>
            <a:r>
              <a:rPr lang="en-US" sz="2600" dirty="0"/>
              <a:t> and promoting safe computing practices is essential.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0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Adaptation to Evolving Threats</a:t>
            </a:r>
            <a:r>
              <a:rPr lang="en-US" sz="2400" dirty="0"/>
              <a:t>: As cybercriminals develop new and sophisticated </a:t>
            </a:r>
            <a:r>
              <a:rPr lang="en-US" sz="2400" dirty="0" err="1"/>
              <a:t>keylogging</a:t>
            </a:r>
            <a:r>
              <a:rPr lang="en-US" sz="2400" dirty="0"/>
              <a:t> techniques, security measures must continuously evolve to keep pace with emerging threats. This requires ongoing research and development in the field of </a:t>
            </a:r>
            <a:r>
              <a:rPr lang="en-US" sz="2400" dirty="0" err="1"/>
              <a:t>cybersecurity</a:t>
            </a:r>
            <a:r>
              <a:rPr lang="en-US" sz="2400" dirty="0"/>
              <a:t> to develop robust defense mechanisms against evolving </a:t>
            </a:r>
            <a:r>
              <a:rPr lang="en-US" sz="2400" dirty="0" err="1"/>
              <a:t>keylogging</a:t>
            </a:r>
            <a:r>
              <a:rPr lang="en-US" sz="2400" dirty="0"/>
              <a:t> techniques.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Balancing Security and Privacy</a:t>
            </a:r>
            <a:r>
              <a:rPr lang="en-US" sz="2400" dirty="0"/>
              <a:t>: While </a:t>
            </a:r>
            <a:r>
              <a:rPr lang="en-US" sz="2400" dirty="0" err="1"/>
              <a:t>keylogger</a:t>
            </a:r>
            <a:r>
              <a:rPr lang="en-US" sz="2400" dirty="0"/>
              <a:t> security measures aim to protect against unauthorized access to sensitive information, they must also respect users' privacy rights. </a:t>
            </a:r>
          </a:p>
        </p:txBody>
      </p:sp>
    </p:spTree>
    <p:extLst>
      <p:ext uri="{BB962C8B-B14F-4D97-AF65-F5344CB8AC3E}">
        <p14:creationId xmlns:p14="http://schemas.microsoft.com/office/powerpoint/2010/main" val="302866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KEY LOGGER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Physical placement</a:t>
            </a:r>
          </a:p>
          <a:p>
            <a:r>
              <a:rPr lang="en-US" sz="2800" dirty="0" smtClean="0"/>
              <a:t>Stealth and Detection Avoidance</a:t>
            </a:r>
          </a:p>
          <a:p>
            <a:r>
              <a:rPr lang="en-US" sz="2800" dirty="0" smtClean="0"/>
              <a:t>Versatility and </a:t>
            </a:r>
            <a:r>
              <a:rPr lang="en-US" sz="2800" dirty="0" err="1" smtClean="0"/>
              <a:t>Presistence</a:t>
            </a:r>
            <a:endParaRPr lang="en-US" sz="2800" dirty="0" smtClean="0"/>
          </a:p>
          <a:p>
            <a:endParaRPr lang="en-IN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50704"/>
            <a:ext cx="5976664" cy="270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41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36DD044F-12AC-75E9-6D86-FBBE3207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285874"/>
            <a:ext cx="2880320" cy="4519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5524F2-E0DC-4687-8F18-A2804A90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340768"/>
            <a:ext cx="338437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8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ADE12A-8879-90E3-C0FC-C2CD1C025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844824"/>
            <a:ext cx="3458366" cy="3809653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0942"/>
            <a:ext cx="3462828" cy="386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9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</TotalTime>
  <Words>603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KEY LOGGER          SECURITY</vt:lpstr>
      <vt:lpstr>INTRODUCTION</vt:lpstr>
      <vt:lpstr>USES OF KEY LOGGER</vt:lpstr>
      <vt:lpstr>PowerPoint Presentation</vt:lpstr>
      <vt:lpstr>THE PRIMARY CHALLENGES IN KEY LOGGER SECURITY</vt:lpstr>
      <vt:lpstr>PowerPoint Presentation</vt:lpstr>
      <vt:lpstr>HARDWARE KEY LOGGER </vt:lpstr>
      <vt:lpstr>PROGRAM</vt:lpstr>
      <vt:lpstr>OUTPUT</vt:lpstr>
      <vt:lpstr>CONCLUSION</vt:lpstr>
      <vt:lpstr>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logger security</dc:title>
  <dc:creator>DELL</dc:creator>
  <cp:lastModifiedBy>DELL</cp:lastModifiedBy>
  <cp:revision>11</cp:revision>
  <dcterms:created xsi:type="dcterms:W3CDTF">2024-04-03T08:18:47Z</dcterms:created>
  <dcterms:modified xsi:type="dcterms:W3CDTF">2024-04-03T10:11:17Z</dcterms:modified>
</cp:coreProperties>
</file>