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72" r:id="rId12"/>
    <p:sldId id="264" r:id="rId13"/>
    <p:sldId id="270" r:id="rId14"/>
    <p:sldId id="271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29E6D-2006-4391-9C94-80969D3B2C2F}" v="1" dt="2024-08-28T06:03:06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upriya D" userId="23682458-907c-4619-8b34-beb2178dcae6" providerId="ADAL" clId="{18929E6D-2006-4391-9C94-80969D3B2C2F}"/>
    <pc:docChg chg="undo custSel modSld">
      <pc:chgData name="Vinupriya D" userId="23682458-907c-4619-8b34-beb2178dcae6" providerId="ADAL" clId="{18929E6D-2006-4391-9C94-80969D3B2C2F}" dt="2024-08-28T06:19:53.402" v="432" actId="1076"/>
      <pc:docMkLst>
        <pc:docMk/>
      </pc:docMkLst>
      <pc:sldChg chg="addSp mod">
        <pc:chgData name="Vinupriya D" userId="23682458-907c-4619-8b34-beb2178dcae6" providerId="ADAL" clId="{18929E6D-2006-4391-9C94-80969D3B2C2F}" dt="2024-08-28T06:04:54.377" v="17" actId="26606"/>
        <pc:sldMkLst>
          <pc:docMk/>
          <pc:sldMk cId="283293980" sldId="256"/>
        </pc:sldMkLst>
        <pc:spChg chg="add">
          <ac:chgData name="Vinupriya D" userId="23682458-907c-4619-8b34-beb2178dcae6" providerId="ADAL" clId="{18929E6D-2006-4391-9C94-80969D3B2C2F}" dt="2024-08-28T06:04:54.377" v="17" actId="26606"/>
          <ac:spMkLst>
            <pc:docMk/>
            <pc:sldMk cId="283293980" sldId="256"/>
            <ac:spMk id="10" creationId="{9C7E0A2C-7C0A-4AAC-B3B0-6C12B2EBAE05}"/>
          </ac:spMkLst>
        </pc:spChg>
        <pc:spChg chg="add">
          <ac:chgData name="Vinupriya D" userId="23682458-907c-4619-8b34-beb2178dcae6" providerId="ADAL" clId="{18929E6D-2006-4391-9C94-80969D3B2C2F}" dt="2024-08-28T06:04:54.377" v="17" actId="26606"/>
          <ac:spMkLst>
            <pc:docMk/>
            <pc:sldMk cId="283293980" sldId="256"/>
            <ac:spMk id="12" creationId="{5EB7D2A2-F448-44D4-938C-DC84CBCB3B1E}"/>
          </ac:spMkLst>
        </pc:spChg>
        <pc:spChg chg="add">
          <ac:chgData name="Vinupriya D" userId="23682458-907c-4619-8b34-beb2178dcae6" providerId="ADAL" clId="{18929E6D-2006-4391-9C94-80969D3B2C2F}" dt="2024-08-28T06:04:54.377" v="17" actId="26606"/>
          <ac:spMkLst>
            <pc:docMk/>
            <pc:sldMk cId="283293980" sldId="256"/>
            <ac:spMk id="14" creationId="{871AEA07-1E14-44B4-8E55-64EF049CD66F}"/>
          </ac:spMkLst>
        </pc:spChg>
        <pc:cxnChg chg="add">
          <ac:chgData name="Vinupriya D" userId="23682458-907c-4619-8b34-beb2178dcae6" providerId="ADAL" clId="{18929E6D-2006-4391-9C94-80969D3B2C2F}" dt="2024-08-28T06:04:54.377" v="17" actId="26606"/>
          <ac:cxnSpMkLst>
            <pc:docMk/>
            <pc:sldMk cId="283293980" sldId="256"/>
            <ac:cxnSpMk id="16" creationId="{F7C8EA93-3210-4C62-99E9-153C275E3A87}"/>
          </ac:cxnSpMkLst>
        </pc:cxnChg>
      </pc:sldChg>
      <pc:sldChg chg="addSp modSp mod">
        <pc:chgData name="Vinupriya D" userId="23682458-907c-4619-8b34-beb2178dcae6" providerId="ADAL" clId="{18929E6D-2006-4391-9C94-80969D3B2C2F}" dt="2024-08-28T06:04:44.725" v="16" actId="26606"/>
        <pc:sldMkLst>
          <pc:docMk/>
          <pc:sldMk cId="1906553556" sldId="257"/>
        </pc:sldMkLst>
        <pc:spChg chg="mod">
          <ac:chgData name="Vinupriya D" userId="23682458-907c-4619-8b34-beb2178dcae6" providerId="ADAL" clId="{18929E6D-2006-4391-9C94-80969D3B2C2F}" dt="2024-08-28T06:04:44.725" v="16" actId="26606"/>
          <ac:spMkLst>
            <pc:docMk/>
            <pc:sldMk cId="1906553556" sldId="257"/>
            <ac:spMk id="2" creationId="{D63D96D7-69D2-EA10-8346-C0347A1A6784}"/>
          </ac:spMkLst>
        </pc:spChg>
        <pc:spChg chg="mod">
          <ac:chgData name="Vinupriya D" userId="23682458-907c-4619-8b34-beb2178dcae6" providerId="ADAL" clId="{18929E6D-2006-4391-9C94-80969D3B2C2F}" dt="2024-08-28T06:04:44.725" v="16" actId="26606"/>
          <ac:spMkLst>
            <pc:docMk/>
            <pc:sldMk cId="1906553556" sldId="257"/>
            <ac:spMk id="3" creationId="{048DF872-3C76-AAD2-A416-E7F385C6F71B}"/>
          </ac:spMkLst>
        </pc:spChg>
        <pc:spChg chg="add">
          <ac:chgData name="Vinupriya D" userId="23682458-907c-4619-8b34-beb2178dcae6" providerId="ADAL" clId="{18929E6D-2006-4391-9C94-80969D3B2C2F}" dt="2024-08-28T06:04:44.725" v="16" actId="26606"/>
          <ac:spMkLst>
            <pc:docMk/>
            <pc:sldMk cId="1906553556" sldId="257"/>
            <ac:spMk id="8" creationId="{DBF61EA3-B236-439E-9C0B-340980D56BEE}"/>
          </ac:spMkLst>
        </pc:spChg>
        <pc:spChg chg="add">
          <ac:chgData name="Vinupriya D" userId="23682458-907c-4619-8b34-beb2178dcae6" providerId="ADAL" clId="{18929E6D-2006-4391-9C94-80969D3B2C2F}" dt="2024-08-28T06:04:44.725" v="16" actId="26606"/>
          <ac:spMkLst>
            <pc:docMk/>
            <pc:sldMk cId="1906553556" sldId="257"/>
            <ac:spMk id="14" creationId="{E659831F-0D9A-4C63-9EBB-8435B85A440F}"/>
          </ac:spMkLst>
        </pc:spChg>
        <pc:grpChg chg="add">
          <ac:chgData name="Vinupriya D" userId="23682458-907c-4619-8b34-beb2178dcae6" providerId="ADAL" clId="{18929E6D-2006-4391-9C94-80969D3B2C2F}" dt="2024-08-28T06:04:44.725" v="16" actId="26606"/>
          <ac:grpSpMkLst>
            <pc:docMk/>
            <pc:sldMk cId="1906553556" sldId="257"/>
            <ac:grpSpMk id="10" creationId="{28FAF094-D087-493F-8DF9-A486C2D6BBAA}"/>
          </ac:grpSpMkLst>
        </pc:grpChg>
      </pc:sldChg>
      <pc:sldChg chg="addSp delSp modSp mod delDesignElem">
        <pc:chgData name="Vinupriya D" userId="23682458-907c-4619-8b34-beb2178dcae6" providerId="ADAL" clId="{18929E6D-2006-4391-9C94-80969D3B2C2F}" dt="2024-08-28T06:19:53.402" v="432" actId="1076"/>
        <pc:sldMkLst>
          <pc:docMk/>
          <pc:sldMk cId="3980192564" sldId="258"/>
        </pc:sldMkLst>
        <pc:spChg chg="mod">
          <ac:chgData name="Vinupriya D" userId="23682458-907c-4619-8b34-beb2178dcae6" providerId="ADAL" clId="{18929E6D-2006-4391-9C94-80969D3B2C2F}" dt="2024-08-28T06:14:19.847" v="108" actId="6549"/>
          <ac:spMkLst>
            <pc:docMk/>
            <pc:sldMk cId="3980192564" sldId="258"/>
            <ac:spMk id="2" creationId="{4C4C936E-63C5-262B-8F8E-249083785E98}"/>
          </ac:spMkLst>
        </pc:spChg>
        <pc:spChg chg="mod">
          <ac:chgData name="Vinupriya D" userId="23682458-907c-4619-8b34-beb2178dcae6" providerId="ADAL" clId="{18929E6D-2006-4391-9C94-80969D3B2C2F}" dt="2024-08-28T06:19:31.902" v="431" actId="20577"/>
          <ac:spMkLst>
            <pc:docMk/>
            <pc:sldMk cId="3980192564" sldId="258"/>
            <ac:spMk id="4" creationId="{B4A678B8-CAAB-332A-6B35-0E88FD4F800D}"/>
          </ac:spMkLst>
        </pc:spChg>
        <pc:spChg chg="add">
          <ac:chgData name="Vinupriya D" userId="23682458-907c-4619-8b34-beb2178dcae6" providerId="ADAL" clId="{18929E6D-2006-4391-9C94-80969D3B2C2F}" dt="2024-08-28T06:03:28.174" v="4" actId="26606"/>
          <ac:spMkLst>
            <pc:docMk/>
            <pc:sldMk cId="3980192564" sldId="258"/>
            <ac:spMk id="8" creationId="{117AB3D3-3C9C-4DED-809A-78734805B895}"/>
          </ac:spMkLst>
        </pc:spChg>
        <pc:spChg chg="add">
          <ac:chgData name="Vinupriya D" userId="23682458-907c-4619-8b34-beb2178dcae6" providerId="ADAL" clId="{18929E6D-2006-4391-9C94-80969D3B2C2F}" dt="2024-08-28T06:03:28.174" v="4" actId="26606"/>
          <ac:spMkLst>
            <pc:docMk/>
            <pc:sldMk cId="3980192564" sldId="258"/>
            <ac:spMk id="9" creationId="{3A9A4357-BD1D-4622-A4FE-766E6AB8DE84}"/>
          </ac:spMkLst>
        </pc:spChg>
        <pc:spChg chg="add">
          <ac:chgData name="Vinupriya D" userId="23682458-907c-4619-8b34-beb2178dcae6" providerId="ADAL" clId="{18929E6D-2006-4391-9C94-80969D3B2C2F}" dt="2024-08-28T06:03:28.174" v="4" actId="26606"/>
          <ac:spMkLst>
            <pc:docMk/>
            <pc:sldMk cId="3980192564" sldId="258"/>
            <ac:spMk id="10" creationId="{E659831F-0D9A-4C63-9EBB-8435B85A440F}"/>
          </ac:spMkLst>
        </pc:spChg>
        <pc:spChg chg="del">
          <ac:chgData name="Vinupriya D" userId="23682458-907c-4619-8b34-beb2178dcae6" providerId="ADAL" clId="{18929E6D-2006-4391-9C94-80969D3B2C2F}" dt="2024-08-28T06:03:06.097" v="1"/>
          <ac:spMkLst>
            <pc:docMk/>
            <pc:sldMk cId="3980192564" sldId="258"/>
            <ac:spMk id="11" creationId="{28D31E1B-0407-4223-9642-0B642CBF57D9}"/>
          </ac:spMkLst>
        </pc:spChg>
        <pc:spChg chg="add del mod">
          <ac:chgData name="Vinupriya D" userId="23682458-907c-4619-8b34-beb2178dcae6" providerId="ADAL" clId="{18929E6D-2006-4391-9C94-80969D3B2C2F}" dt="2024-08-28T06:09:32.616" v="35" actId="478"/>
          <ac:spMkLst>
            <pc:docMk/>
            <pc:sldMk cId="3980192564" sldId="258"/>
            <ac:spMk id="12" creationId="{7796C626-3CAD-AF68-B36A-3E36CFA71D71}"/>
          </ac:spMkLst>
        </pc:spChg>
        <pc:spChg chg="add">
          <ac:chgData name="Vinupriya D" userId="23682458-907c-4619-8b34-beb2178dcae6" providerId="ADAL" clId="{18929E6D-2006-4391-9C94-80969D3B2C2F}" dt="2024-08-28T06:03:28.174" v="4" actId="26606"/>
          <ac:spMkLst>
            <pc:docMk/>
            <pc:sldMk cId="3980192564" sldId="258"/>
            <ac:spMk id="17" creationId="{E6995CE5-F890-4ABA-82A2-26507CE8D2A3}"/>
          </ac:spMkLst>
        </pc:spChg>
        <pc:spChg chg="del">
          <ac:chgData name="Vinupriya D" userId="23682458-907c-4619-8b34-beb2178dcae6" providerId="ADAL" clId="{18929E6D-2006-4391-9C94-80969D3B2C2F}" dt="2024-08-28T06:03:06.097" v="1"/>
          <ac:spMkLst>
            <pc:docMk/>
            <pc:sldMk cId="3980192564" sldId="258"/>
            <ac:spMk id="18" creationId="{D5B0017B-2ECA-49AF-B397-DC140825DF8D}"/>
          </ac:spMkLst>
        </pc:spChg>
        <pc:spChg chg="del">
          <ac:chgData name="Vinupriya D" userId="23682458-907c-4619-8b34-beb2178dcae6" providerId="ADAL" clId="{18929E6D-2006-4391-9C94-80969D3B2C2F}" dt="2024-08-28T06:03:06.097" v="1"/>
          <ac:spMkLst>
            <pc:docMk/>
            <pc:sldMk cId="3980192564" sldId="258"/>
            <ac:spMk id="20" creationId="{70E96339-907C-46C3-99AC-31179B6F0EBD}"/>
          </ac:spMkLst>
        </pc:spChg>
        <pc:grpChg chg="del">
          <ac:chgData name="Vinupriya D" userId="23682458-907c-4619-8b34-beb2178dcae6" providerId="ADAL" clId="{18929E6D-2006-4391-9C94-80969D3B2C2F}" dt="2024-08-28T06:03:06.097" v="1"/>
          <ac:grpSpMkLst>
            <pc:docMk/>
            <pc:sldMk cId="3980192564" sldId="258"/>
            <ac:grpSpMk id="13" creationId="{AE1C45F0-260A-458C-96ED-C1F6D2151219}"/>
          </ac:grpSpMkLst>
        </pc:grpChg>
        <pc:picChg chg="del mod ord">
          <ac:chgData name="Vinupriya D" userId="23682458-907c-4619-8b34-beb2178dcae6" providerId="ADAL" clId="{18929E6D-2006-4391-9C94-80969D3B2C2F}" dt="2024-08-28T06:09:18.593" v="31" actId="478"/>
          <ac:picMkLst>
            <pc:docMk/>
            <pc:sldMk cId="3980192564" sldId="258"/>
            <ac:picMk id="6" creationId="{E0044359-058B-B3C6-7119-07B36C142197}"/>
          </ac:picMkLst>
        </pc:picChg>
        <pc:picChg chg="add mod">
          <ac:chgData name="Vinupriya D" userId="23682458-907c-4619-8b34-beb2178dcae6" providerId="ADAL" clId="{18929E6D-2006-4391-9C94-80969D3B2C2F}" dt="2024-08-28T06:19:53.402" v="432" actId="1076"/>
          <ac:picMkLst>
            <pc:docMk/>
            <pc:sldMk cId="3980192564" sldId="258"/>
            <ac:picMk id="21" creationId="{46E7B354-FADD-8BBE-C01E-5D340F4ADE67}"/>
          </ac:picMkLst>
        </pc:picChg>
        <pc:cxnChg chg="del">
          <ac:chgData name="Vinupriya D" userId="23682458-907c-4619-8b34-beb2178dcae6" providerId="ADAL" clId="{18929E6D-2006-4391-9C94-80969D3B2C2F}" dt="2024-08-28T06:03:06.097" v="1"/>
          <ac:cxnSpMkLst>
            <pc:docMk/>
            <pc:sldMk cId="3980192564" sldId="258"/>
            <ac:cxnSpMk id="22" creationId="{6CF1BAF6-AD41-4082-B212-8A1F9A2E8779}"/>
          </ac:cxnSpMkLst>
        </pc:cxnChg>
      </pc:sldChg>
      <pc:sldChg chg="addSp modSp mod">
        <pc:chgData name="Vinupriya D" userId="23682458-907c-4619-8b34-beb2178dcae6" providerId="ADAL" clId="{18929E6D-2006-4391-9C94-80969D3B2C2F}" dt="2024-08-28T06:16:54.107" v="322" actId="5793"/>
        <pc:sldMkLst>
          <pc:docMk/>
          <pc:sldMk cId="607080816" sldId="259"/>
        </pc:sldMkLst>
        <pc:spChg chg="mod">
          <ac:chgData name="Vinupriya D" userId="23682458-907c-4619-8b34-beb2178dcae6" providerId="ADAL" clId="{18929E6D-2006-4391-9C94-80969D3B2C2F}" dt="2024-08-28T06:16:54.107" v="322" actId="5793"/>
          <ac:spMkLst>
            <pc:docMk/>
            <pc:sldMk cId="607080816" sldId="259"/>
            <ac:spMk id="4" creationId="{B4A678B8-CAAB-332A-6B35-0E88FD4F800D}"/>
          </ac:spMkLst>
        </pc:spChg>
        <pc:spChg chg="mod">
          <ac:chgData name="Vinupriya D" userId="23682458-907c-4619-8b34-beb2178dcae6" providerId="ADAL" clId="{18929E6D-2006-4391-9C94-80969D3B2C2F}" dt="2024-08-28T06:03:38.204" v="5" actId="26606"/>
          <ac:spMkLst>
            <pc:docMk/>
            <pc:sldMk cId="607080816" sldId="259"/>
            <ac:spMk id="12" creationId="{C5AE33AF-3FF6-FB31-B789-3036B929640F}"/>
          </ac:spMkLst>
        </pc:spChg>
        <pc:spChg chg="add">
          <ac:chgData name="Vinupriya D" userId="23682458-907c-4619-8b34-beb2178dcae6" providerId="ADAL" clId="{18929E6D-2006-4391-9C94-80969D3B2C2F}" dt="2024-08-28T06:03:38.204" v="5" actId="26606"/>
          <ac:spMkLst>
            <pc:docMk/>
            <pc:sldMk cId="607080816" sldId="259"/>
            <ac:spMk id="14" creationId="{117AB3D3-3C9C-4DED-809A-78734805B895}"/>
          </ac:spMkLst>
        </pc:spChg>
        <pc:spChg chg="add">
          <ac:chgData name="Vinupriya D" userId="23682458-907c-4619-8b34-beb2178dcae6" providerId="ADAL" clId="{18929E6D-2006-4391-9C94-80969D3B2C2F}" dt="2024-08-28T06:03:38.204" v="5" actId="26606"/>
          <ac:spMkLst>
            <pc:docMk/>
            <pc:sldMk cId="607080816" sldId="259"/>
            <ac:spMk id="15" creationId="{3A9A4357-BD1D-4622-A4FE-766E6AB8DE84}"/>
          </ac:spMkLst>
        </pc:spChg>
        <pc:spChg chg="add">
          <ac:chgData name="Vinupriya D" userId="23682458-907c-4619-8b34-beb2178dcae6" providerId="ADAL" clId="{18929E6D-2006-4391-9C94-80969D3B2C2F}" dt="2024-08-28T06:03:38.204" v="5" actId="26606"/>
          <ac:spMkLst>
            <pc:docMk/>
            <pc:sldMk cId="607080816" sldId="259"/>
            <ac:spMk id="16" creationId="{E659831F-0D9A-4C63-9EBB-8435B85A440F}"/>
          </ac:spMkLst>
        </pc:spChg>
        <pc:spChg chg="add">
          <ac:chgData name="Vinupriya D" userId="23682458-907c-4619-8b34-beb2178dcae6" providerId="ADAL" clId="{18929E6D-2006-4391-9C94-80969D3B2C2F}" dt="2024-08-28T06:03:38.204" v="5" actId="26606"/>
          <ac:spMkLst>
            <pc:docMk/>
            <pc:sldMk cId="607080816" sldId="259"/>
            <ac:spMk id="23" creationId="{E6995CE5-F890-4ABA-82A2-26507CE8D2A3}"/>
          </ac:spMkLst>
        </pc:spChg>
        <pc:picChg chg="mod">
          <ac:chgData name="Vinupriya D" userId="23682458-907c-4619-8b34-beb2178dcae6" providerId="ADAL" clId="{18929E6D-2006-4391-9C94-80969D3B2C2F}" dt="2024-08-28T06:03:38.204" v="5" actId="26606"/>
          <ac:picMkLst>
            <pc:docMk/>
            <pc:sldMk cId="607080816" sldId="259"/>
            <ac:picMk id="8" creationId="{1325AE57-75DE-44F2-4E91-1A482F7F39FF}"/>
          </ac:picMkLst>
        </pc:picChg>
      </pc:sldChg>
      <pc:sldChg chg="addSp modSp mod">
        <pc:chgData name="Vinupriya D" userId="23682458-907c-4619-8b34-beb2178dcae6" providerId="ADAL" clId="{18929E6D-2006-4391-9C94-80969D3B2C2F}" dt="2024-08-28T06:03:44.085" v="6" actId="26606"/>
        <pc:sldMkLst>
          <pc:docMk/>
          <pc:sldMk cId="854447146" sldId="260"/>
        </pc:sldMkLst>
        <pc:spChg chg="mod">
          <ac:chgData name="Vinupriya D" userId="23682458-907c-4619-8b34-beb2178dcae6" providerId="ADAL" clId="{18929E6D-2006-4391-9C94-80969D3B2C2F}" dt="2024-08-28T06:03:44.085" v="6" actId="26606"/>
          <ac:spMkLst>
            <pc:docMk/>
            <pc:sldMk cId="854447146" sldId="260"/>
            <ac:spMk id="2" creationId="{4C4C936E-63C5-262B-8F8E-249083785E98}"/>
          </ac:spMkLst>
        </pc:spChg>
        <pc:spChg chg="mod">
          <ac:chgData name="Vinupriya D" userId="23682458-907c-4619-8b34-beb2178dcae6" providerId="ADAL" clId="{18929E6D-2006-4391-9C94-80969D3B2C2F}" dt="2024-08-28T06:03:44.085" v="6" actId="26606"/>
          <ac:spMkLst>
            <pc:docMk/>
            <pc:sldMk cId="854447146" sldId="260"/>
            <ac:spMk id="4" creationId="{B4A678B8-CAAB-332A-6B35-0E88FD4F800D}"/>
          </ac:spMkLst>
        </pc:spChg>
        <pc:spChg chg="add">
          <ac:chgData name="Vinupriya D" userId="23682458-907c-4619-8b34-beb2178dcae6" providerId="ADAL" clId="{18929E6D-2006-4391-9C94-80969D3B2C2F}" dt="2024-08-28T06:03:44.085" v="6" actId="26606"/>
          <ac:spMkLst>
            <pc:docMk/>
            <pc:sldMk cId="854447146" sldId="260"/>
            <ac:spMk id="7" creationId="{117AB3D3-3C9C-4DED-809A-78734805B895}"/>
          </ac:spMkLst>
        </pc:spChg>
        <pc:spChg chg="add">
          <ac:chgData name="Vinupriya D" userId="23682458-907c-4619-8b34-beb2178dcae6" providerId="ADAL" clId="{18929E6D-2006-4391-9C94-80969D3B2C2F}" dt="2024-08-28T06:03:44.085" v="6" actId="26606"/>
          <ac:spMkLst>
            <pc:docMk/>
            <pc:sldMk cId="854447146" sldId="260"/>
            <ac:spMk id="8" creationId="{3A9A4357-BD1D-4622-A4FE-766E6AB8DE84}"/>
          </ac:spMkLst>
        </pc:spChg>
        <pc:spChg chg="add">
          <ac:chgData name="Vinupriya D" userId="23682458-907c-4619-8b34-beb2178dcae6" providerId="ADAL" clId="{18929E6D-2006-4391-9C94-80969D3B2C2F}" dt="2024-08-28T06:03:44.085" v="6" actId="26606"/>
          <ac:spMkLst>
            <pc:docMk/>
            <pc:sldMk cId="854447146" sldId="260"/>
            <ac:spMk id="9" creationId="{E659831F-0D9A-4C63-9EBB-8435B85A440F}"/>
          </ac:spMkLst>
        </pc:spChg>
        <pc:spChg chg="add">
          <ac:chgData name="Vinupriya D" userId="23682458-907c-4619-8b34-beb2178dcae6" providerId="ADAL" clId="{18929E6D-2006-4391-9C94-80969D3B2C2F}" dt="2024-08-28T06:03:44.085" v="6" actId="26606"/>
          <ac:spMkLst>
            <pc:docMk/>
            <pc:sldMk cId="854447146" sldId="260"/>
            <ac:spMk id="16" creationId="{E6995CE5-F890-4ABA-82A2-26507CE8D2A3}"/>
          </ac:spMkLst>
        </pc:spChg>
        <pc:picChg chg="mod">
          <ac:chgData name="Vinupriya D" userId="23682458-907c-4619-8b34-beb2178dcae6" providerId="ADAL" clId="{18929E6D-2006-4391-9C94-80969D3B2C2F}" dt="2024-08-28T06:03:44.085" v="6" actId="26606"/>
          <ac:picMkLst>
            <pc:docMk/>
            <pc:sldMk cId="854447146" sldId="260"/>
            <ac:picMk id="5" creationId="{48EAB678-6DD7-229F-06EB-F2B613062B94}"/>
          </ac:picMkLst>
        </pc:picChg>
      </pc:sldChg>
      <pc:sldChg chg="addSp modSp mod">
        <pc:chgData name="Vinupriya D" userId="23682458-907c-4619-8b34-beb2178dcae6" providerId="ADAL" clId="{18929E6D-2006-4391-9C94-80969D3B2C2F}" dt="2024-08-28T06:03:50.375" v="7" actId="26606"/>
        <pc:sldMkLst>
          <pc:docMk/>
          <pc:sldMk cId="807544995" sldId="261"/>
        </pc:sldMkLst>
        <pc:spChg chg="mod">
          <ac:chgData name="Vinupriya D" userId="23682458-907c-4619-8b34-beb2178dcae6" providerId="ADAL" clId="{18929E6D-2006-4391-9C94-80969D3B2C2F}" dt="2024-08-28T06:03:50.375" v="7" actId="26606"/>
          <ac:spMkLst>
            <pc:docMk/>
            <pc:sldMk cId="807544995" sldId="261"/>
            <ac:spMk id="2" creationId="{4C4C936E-63C5-262B-8F8E-249083785E98}"/>
          </ac:spMkLst>
        </pc:spChg>
        <pc:spChg chg="mod">
          <ac:chgData name="Vinupriya D" userId="23682458-907c-4619-8b34-beb2178dcae6" providerId="ADAL" clId="{18929E6D-2006-4391-9C94-80969D3B2C2F}" dt="2024-08-28T06:03:50.375" v="7" actId="26606"/>
          <ac:spMkLst>
            <pc:docMk/>
            <pc:sldMk cId="807544995" sldId="261"/>
            <ac:spMk id="4" creationId="{B4A678B8-CAAB-332A-6B35-0E88FD4F800D}"/>
          </ac:spMkLst>
        </pc:spChg>
        <pc:spChg chg="add">
          <ac:chgData name="Vinupriya D" userId="23682458-907c-4619-8b34-beb2178dcae6" providerId="ADAL" clId="{18929E6D-2006-4391-9C94-80969D3B2C2F}" dt="2024-08-28T06:03:50.375" v="7" actId="26606"/>
          <ac:spMkLst>
            <pc:docMk/>
            <pc:sldMk cId="807544995" sldId="261"/>
            <ac:spMk id="10" creationId="{117AB3D3-3C9C-4DED-809A-78734805B895}"/>
          </ac:spMkLst>
        </pc:spChg>
        <pc:spChg chg="add">
          <ac:chgData name="Vinupriya D" userId="23682458-907c-4619-8b34-beb2178dcae6" providerId="ADAL" clId="{18929E6D-2006-4391-9C94-80969D3B2C2F}" dt="2024-08-28T06:03:50.375" v="7" actId="26606"/>
          <ac:spMkLst>
            <pc:docMk/>
            <pc:sldMk cId="807544995" sldId="261"/>
            <ac:spMk id="11" creationId="{3A9A4357-BD1D-4622-A4FE-766E6AB8DE84}"/>
          </ac:spMkLst>
        </pc:spChg>
        <pc:spChg chg="add">
          <ac:chgData name="Vinupriya D" userId="23682458-907c-4619-8b34-beb2178dcae6" providerId="ADAL" clId="{18929E6D-2006-4391-9C94-80969D3B2C2F}" dt="2024-08-28T06:03:50.375" v="7" actId="26606"/>
          <ac:spMkLst>
            <pc:docMk/>
            <pc:sldMk cId="807544995" sldId="261"/>
            <ac:spMk id="12" creationId="{E659831F-0D9A-4C63-9EBB-8435B85A440F}"/>
          </ac:spMkLst>
        </pc:spChg>
        <pc:spChg chg="add">
          <ac:chgData name="Vinupriya D" userId="23682458-907c-4619-8b34-beb2178dcae6" providerId="ADAL" clId="{18929E6D-2006-4391-9C94-80969D3B2C2F}" dt="2024-08-28T06:03:50.375" v="7" actId="26606"/>
          <ac:spMkLst>
            <pc:docMk/>
            <pc:sldMk cId="807544995" sldId="261"/>
            <ac:spMk id="19" creationId="{E6995CE5-F890-4ABA-82A2-26507CE8D2A3}"/>
          </ac:spMkLst>
        </pc:spChg>
        <pc:picChg chg="mod">
          <ac:chgData name="Vinupriya D" userId="23682458-907c-4619-8b34-beb2178dcae6" providerId="ADAL" clId="{18929E6D-2006-4391-9C94-80969D3B2C2F}" dt="2024-08-28T06:03:50.375" v="7" actId="26606"/>
          <ac:picMkLst>
            <pc:docMk/>
            <pc:sldMk cId="807544995" sldId="261"/>
            <ac:picMk id="8" creationId="{7CB385D0-7FE5-8DAA-A15D-DC21DDDB3EAD}"/>
          </ac:picMkLst>
        </pc:picChg>
      </pc:sldChg>
      <pc:sldChg chg="addSp modSp mod">
        <pc:chgData name="Vinupriya D" userId="23682458-907c-4619-8b34-beb2178dcae6" providerId="ADAL" clId="{18929E6D-2006-4391-9C94-80969D3B2C2F}" dt="2024-08-28T06:03:57.378" v="8" actId="26606"/>
        <pc:sldMkLst>
          <pc:docMk/>
          <pc:sldMk cId="4115161960" sldId="262"/>
        </pc:sldMkLst>
        <pc:spChg chg="mod">
          <ac:chgData name="Vinupriya D" userId="23682458-907c-4619-8b34-beb2178dcae6" providerId="ADAL" clId="{18929E6D-2006-4391-9C94-80969D3B2C2F}" dt="2024-08-28T06:03:57.378" v="8" actId="26606"/>
          <ac:spMkLst>
            <pc:docMk/>
            <pc:sldMk cId="4115161960" sldId="262"/>
            <ac:spMk id="2" creationId="{4C4C936E-63C5-262B-8F8E-249083785E98}"/>
          </ac:spMkLst>
        </pc:spChg>
        <pc:spChg chg="mod">
          <ac:chgData name="Vinupriya D" userId="23682458-907c-4619-8b34-beb2178dcae6" providerId="ADAL" clId="{18929E6D-2006-4391-9C94-80969D3B2C2F}" dt="2024-08-28T06:03:57.378" v="8" actId="26606"/>
          <ac:spMkLst>
            <pc:docMk/>
            <pc:sldMk cId="4115161960" sldId="262"/>
            <ac:spMk id="4" creationId="{B4A678B8-CAAB-332A-6B35-0E88FD4F800D}"/>
          </ac:spMkLst>
        </pc:spChg>
        <pc:spChg chg="add">
          <ac:chgData name="Vinupriya D" userId="23682458-907c-4619-8b34-beb2178dcae6" providerId="ADAL" clId="{18929E6D-2006-4391-9C94-80969D3B2C2F}" dt="2024-08-28T06:03:57.378" v="8" actId="26606"/>
          <ac:spMkLst>
            <pc:docMk/>
            <pc:sldMk cId="4115161960" sldId="262"/>
            <ac:spMk id="7" creationId="{117AB3D3-3C9C-4DED-809A-78734805B895}"/>
          </ac:spMkLst>
        </pc:spChg>
        <pc:spChg chg="add">
          <ac:chgData name="Vinupriya D" userId="23682458-907c-4619-8b34-beb2178dcae6" providerId="ADAL" clId="{18929E6D-2006-4391-9C94-80969D3B2C2F}" dt="2024-08-28T06:03:57.378" v="8" actId="26606"/>
          <ac:spMkLst>
            <pc:docMk/>
            <pc:sldMk cId="4115161960" sldId="262"/>
            <ac:spMk id="8" creationId="{3A9A4357-BD1D-4622-A4FE-766E6AB8DE84}"/>
          </ac:spMkLst>
        </pc:spChg>
        <pc:spChg chg="add">
          <ac:chgData name="Vinupriya D" userId="23682458-907c-4619-8b34-beb2178dcae6" providerId="ADAL" clId="{18929E6D-2006-4391-9C94-80969D3B2C2F}" dt="2024-08-28T06:03:57.378" v="8" actId="26606"/>
          <ac:spMkLst>
            <pc:docMk/>
            <pc:sldMk cId="4115161960" sldId="262"/>
            <ac:spMk id="9" creationId="{E659831F-0D9A-4C63-9EBB-8435B85A440F}"/>
          </ac:spMkLst>
        </pc:spChg>
        <pc:spChg chg="add">
          <ac:chgData name="Vinupriya D" userId="23682458-907c-4619-8b34-beb2178dcae6" providerId="ADAL" clId="{18929E6D-2006-4391-9C94-80969D3B2C2F}" dt="2024-08-28T06:03:57.378" v="8" actId="26606"/>
          <ac:spMkLst>
            <pc:docMk/>
            <pc:sldMk cId="4115161960" sldId="262"/>
            <ac:spMk id="16" creationId="{E6995CE5-F890-4ABA-82A2-26507CE8D2A3}"/>
          </ac:spMkLst>
        </pc:spChg>
        <pc:picChg chg="mod">
          <ac:chgData name="Vinupriya D" userId="23682458-907c-4619-8b34-beb2178dcae6" providerId="ADAL" clId="{18929E6D-2006-4391-9C94-80969D3B2C2F}" dt="2024-08-28T06:03:57.378" v="8" actId="26606"/>
          <ac:picMkLst>
            <pc:docMk/>
            <pc:sldMk cId="4115161960" sldId="262"/>
            <ac:picMk id="5" creationId="{FB78E9AD-59B7-DA9D-BEF7-09047FFF0784}"/>
          </ac:picMkLst>
        </pc:picChg>
      </pc:sldChg>
      <pc:sldChg chg="addSp modSp mod">
        <pc:chgData name="Vinupriya D" userId="23682458-907c-4619-8b34-beb2178dcae6" providerId="ADAL" clId="{18929E6D-2006-4391-9C94-80969D3B2C2F}" dt="2024-08-28T06:04:08.215" v="10" actId="26606"/>
        <pc:sldMkLst>
          <pc:docMk/>
          <pc:sldMk cId="47773799" sldId="263"/>
        </pc:sldMkLst>
        <pc:spChg chg="mod">
          <ac:chgData name="Vinupriya D" userId="23682458-907c-4619-8b34-beb2178dcae6" providerId="ADAL" clId="{18929E6D-2006-4391-9C94-80969D3B2C2F}" dt="2024-08-28T06:04:08.215" v="10" actId="26606"/>
          <ac:spMkLst>
            <pc:docMk/>
            <pc:sldMk cId="47773799" sldId="263"/>
            <ac:spMk id="2" creationId="{4C4C936E-63C5-262B-8F8E-249083785E98}"/>
          </ac:spMkLst>
        </pc:spChg>
        <pc:spChg chg="mod">
          <ac:chgData name="Vinupriya D" userId="23682458-907c-4619-8b34-beb2178dcae6" providerId="ADAL" clId="{18929E6D-2006-4391-9C94-80969D3B2C2F}" dt="2024-08-28T06:04:08.215" v="10" actId="26606"/>
          <ac:spMkLst>
            <pc:docMk/>
            <pc:sldMk cId="47773799" sldId="263"/>
            <ac:spMk id="4" creationId="{B4A678B8-CAAB-332A-6B35-0E88FD4F800D}"/>
          </ac:spMkLst>
        </pc:spChg>
        <pc:spChg chg="add">
          <ac:chgData name="Vinupriya D" userId="23682458-907c-4619-8b34-beb2178dcae6" providerId="ADAL" clId="{18929E6D-2006-4391-9C94-80969D3B2C2F}" dt="2024-08-28T06:04:08.215" v="10" actId="26606"/>
          <ac:spMkLst>
            <pc:docMk/>
            <pc:sldMk cId="47773799" sldId="263"/>
            <ac:spMk id="8" creationId="{058A14AF-9FB5-4CC7-BA35-E8E85D3EDF0E}"/>
          </ac:spMkLst>
        </pc:spChg>
        <pc:spChg chg="add">
          <ac:chgData name="Vinupriya D" userId="23682458-907c-4619-8b34-beb2178dcae6" providerId="ADAL" clId="{18929E6D-2006-4391-9C94-80969D3B2C2F}" dt="2024-08-28T06:04:08.215" v="10" actId="26606"/>
          <ac:spMkLst>
            <pc:docMk/>
            <pc:sldMk cId="47773799" sldId="263"/>
            <ac:spMk id="9" creationId="{3A9A4357-BD1D-4622-A4FE-766E6AB8DE84}"/>
          </ac:spMkLst>
        </pc:spChg>
        <pc:spChg chg="add">
          <ac:chgData name="Vinupriya D" userId="23682458-907c-4619-8b34-beb2178dcae6" providerId="ADAL" clId="{18929E6D-2006-4391-9C94-80969D3B2C2F}" dt="2024-08-28T06:04:08.215" v="10" actId="26606"/>
          <ac:spMkLst>
            <pc:docMk/>
            <pc:sldMk cId="47773799" sldId="263"/>
            <ac:spMk id="10" creationId="{E659831F-0D9A-4C63-9EBB-8435B85A440F}"/>
          </ac:spMkLst>
        </pc:spChg>
        <pc:spChg chg="add">
          <ac:chgData name="Vinupriya D" userId="23682458-907c-4619-8b34-beb2178dcae6" providerId="ADAL" clId="{18929E6D-2006-4391-9C94-80969D3B2C2F}" dt="2024-08-28T06:04:08.215" v="10" actId="26606"/>
          <ac:spMkLst>
            <pc:docMk/>
            <pc:sldMk cId="47773799" sldId="263"/>
            <ac:spMk id="12" creationId="{E6995CE5-F890-4ABA-82A2-26507CE8D2A3}"/>
          </ac:spMkLst>
        </pc:spChg>
        <pc:picChg chg="mod">
          <ac:chgData name="Vinupriya D" userId="23682458-907c-4619-8b34-beb2178dcae6" providerId="ADAL" clId="{18929E6D-2006-4391-9C94-80969D3B2C2F}" dt="2024-08-28T06:04:08.215" v="10" actId="26606"/>
          <ac:picMkLst>
            <pc:docMk/>
            <pc:sldMk cId="47773799" sldId="263"/>
            <ac:picMk id="6" creationId="{09A22B0B-51F2-877D-B206-102B2779B735}"/>
          </ac:picMkLst>
        </pc:picChg>
      </pc:sldChg>
      <pc:sldChg chg="addSp modSp mod">
        <pc:chgData name="Vinupriya D" userId="23682458-907c-4619-8b34-beb2178dcae6" providerId="ADAL" clId="{18929E6D-2006-4391-9C94-80969D3B2C2F}" dt="2024-08-28T06:04:14.398" v="11" actId="26606"/>
        <pc:sldMkLst>
          <pc:docMk/>
          <pc:sldMk cId="1662072386" sldId="264"/>
        </pc:sldMkLst>
        <pc:spChg chg="mod">
          <ac:chgData name="Vinupriya D" userId="23682458-907c-4619-8b34-beb2178dcae6" providerId="ADAL" clId="{18929E6D-2006-4391-9C94-80969D3B2C2F}" dt="2024-08-28T06:04:14.398" v="11" actId="26606"/>
          <ac:spMkLst>
            <pc:docMk/>
            <pc:sldMk cId="1662072386" sldId="264"/>
            <ac:spMk id="2" creationId="{4C4C936E-63C5-262B-8F8E-249083785E98}"/>
          </ac:spMkLst>
        </pc:spChg>
        <pc:spChg chg="mod">
          <ac:chgData name="Vinupriya D" userId="23682458-907c-4619-8b34-beb2178dcae6" providerId="ADAL" clId="{18929E6D-2006-4391-9C94-80969D3B2C2F}" dt="2024-08-28T06:04:14.398" v="11" actId="26606"/>
          <ac:spMkLst>
            <pc:docMk/>
            <pc:sldMk cId="1662072386" sldId="264"/>
            <ac:spMk id="4" creationId="{B4A678B8-CAAB-332A-6B35-0E88FD4F800D}"/>
          </ac:spMkLst>
        </pc:spChg>
        <pc:spChg chg="add">
          <ac:chgData name="Vinupriya D" userId="23682458-907c-4619-8b34-beb2178dcae6" providerId="ADAL" clId="{18929E6D-2006-4391-9C94-80969D3B2C2F}" dt="2024-08-28T06:04:14.398" v="11" actId="26606"/>
          <ac:spMkLst>
            <pc:docMk/>
            <pc:sldMk cId="1662072386" sldId="264"/>
            <ac:spMk id="7" creationId="{E659831F-0D9A-4C63-9EBB-8435B85A440F}"/>
          </ac:spMkLst>
        </pc:spChg>
        <pc:spChg chg="add">
          <ac:chgData name="Vinupriya D" userId="23682458-907c-4619-8b34-beb2178dcae6" providerId="ADAL" clId="{18929E6D-2006-4391-9C94-80969D3B2C2F}" dt="2024-08-28T06:04:14.398" v="11" actId="26606"/>
          <ac:spMkLst>
            <pc:docMk/>
            <pc:sldMk cId="1662072386" sldId="264"/>
            <ac:spMk id="10" creationId="{117AB3D3-3C9C-4DED-809A-78734805B895}"/>
          </ac:spMkLst>
        </pc:spChg>
        <pc:spChg chg="add">
          <ac:chgData name="Vinupriya D" userId="23682458-907c-4619-8b34-beb2178dcae6" providerId="ADAL" clId="{18929E6D-2006-4391-9C94-80969D3B2C2F}" dt="2024-08-28T06:04:14.398" v="11" actId="26606"/>
          <ac:spMkLst>
            <pc:docMk/>
            <pc:sldMk cId="1662072386" sldId="264"/>
            <ac:spMk id="12" creationId="{3A9A4357-BD1D-4622-A4FE-766E6AB8DE84}"/>
          </ac:spMkLst>
        </pc:spChg>
        <pc:spChg chg="add">
          <ac:chgData name="Vinupriya D" userId="23682458-907c-4619-8b34-beb2178dcae6" providerId="ADAL" clId="{18929E6D-2006-4391-9C94-80969D3B2C2F}" dt="2024-08-28T06:04:14.398" v="11" actId="26606"/>
          <ac:spMkLst>
            <pc:docMk/>
            <pc:sldMk cId="1662072386" sldId="264"/>
            <ac:spMk id="16" creationId="{E6995CE5-F890-4ABA-82A2-26507CE8D2A3}"/>
          </ac:spMkLst>
        </pc:spChg>
        <pc:picChg chg="mod">
          <ac:chgData name="Vinupriya D" userId="23682458-907c-4619-8b34-beb2178dcae6" providerId="ADAL" clId="{18929E6D-2006-4391-9C94-80969D3B2C2F}" dt="2024-08-28T06:04:14.398" v="11" actId="26606"/>
          <ac:picMkLst>
            <pc:docMk/>
            <pc:sldMk cId="1662072386" sldId="264"/>
            <ac:picMk id="5" creationId="{9C9A5F66-DDC7-D270-4F4A-F22D900E2EE3}"/>
          </ac:picMkLst>
        </pc:picChg>
      </pc:sldChg>
      <pc:sldChg chg="addSp delSp modSp mod">
        <pc:chgData name="Vinupriya D" userId="23682458-907c-4619-8b34-beb2178dcae6" providerId="ADAL" clId="{18929E6D-2006-4391-9C94-80969D3B2C2F}" dt="2024-08-28T06:04:27.997" v="14" actId="26606"/>
        <pc:sldMkLst>
          <pc:docMk/>
          <pc:sldMk cId="560943081" sldId="266"/>
        </pc:sldMkLst>
        <pc:spChg chg="mod">
          <ac:chgData name="Vinupriya D" userId="23682458-907c-4619-8b34-beb2178dcae6" providerId="ADAL" clId="{18929E6D-2006-4391-9C94-80969D3B2C2F}" dt="2024-08-28T06:04:27.997" v="14" actId="26606"/>
          <ac:spMkLst>
            <pc:docMk/>
            <pc:sldMk cId="560943081" sldId="266"/>
            <ac:spMk id="2" creationId="{AAFE1FD0-9EB1-D334-B456-C81509B13EDE}"/>
          </ac:spMkLst>
        </pc:spChg>
        <pc:spChg chg="mod">
          <ac:chgData name="Vinupriya D" userId="23682458-907c-4619-8b34-beb2178dcae6" providerId="ADAL" clId="{18929E6D-2006-4391-9C94-80969D3B2C2F}" dt="2024-08-28T06:04:27.997" v="14" actId="26606"/>
          <ac:spMkLst>
            <pc:docMk/>
            <pc:sldMk cId="560943081" sldId="266"/>
            <ac:spMk id="3" creationId="{6F44438B-B592-7A81-154D-81E6D287C2BD}"/>
          </ac:spMkLst>
        </pc:spChg>
        <pc:spChg chg="add del">
          <ac:chgData name="Vinupriya D" userId="23682458-907c-4619-8b34-beb2178dcae6" providerId="ADAL" clId="{18929E6D-2006-4391-9C94-80969D3B2C2F}" dt="2024-08-28T06:04:27.979" v="13" actId="26606"/>
          <ac:spMkLst>
            <pc:docMk/>
            <pc:sldMk cId="560943081" sldId="266"/>
            <ac:spMk id="8" creationId="{B6CDA21F-E7AF-4C75-8395-33F58D5B0E45}"/>
          </ac:spMkLst>
        </pc:spChg>
        <pc:spChg chg="add">
          <ac:chgData name="Vinupriya D" userId="23682458-907c-4619-8b34-beb2178dcae6" providerId="ADAL" clId="{18929E6D-2006-4391-9C94-80969D3B2C2F}" dt="2024-08-28T06:04:27.997" v="14" actId="26606"/>
          <ac:spMkLst>
            <pc:docMk/>
            <pc:sldMk cId="560943081" sldId="266"/>
            <ac:spMk id="14" creationId="{E659831F-0D9A-4C63-9EBB-8435B85A440F}"/>
          </ac:spMkLst>
        </pc:spChg>
        <pc:spChg chg="add del">
          <ac:chgData name="Vinupriya D" userId="23682458-907c-4619-8b34-beb2178dcae6" providerId="ADAL" clId="{18929E6D-2006-4391-9C94-80969D3B2C2F}" dt="2024-08-28T06:04:27.979" v="13" actId="26606"/>
          <ac:spMkLst>
            <pc:docMk/>
            <pc:sldMk cId="560943081" sldId="266"/>
            <ac:spMk id="15" creationId="{D5B0017B-2ECA-49AF-B397-DC140825DF8D}"/>
          </ac:spMkLst>
        </pc:spChg>
        <pc:spChg chg="add">
          <ac:chgData name="Vinupriya D" userId="23682458-907c-4619-8b34-beb2178dcae6" providerId="ADAL" clId="{18929E6D-2006-4391-9C94-80969D3B2C2F}" dt="2024-08-28T06:04:27.997" v="14" actId="26606"/>
          <ac:spMkLst>
            <pc:docMk/>
            <pc:sldMk cId="560943081" sldId="266"/>
            <ac:spMk id="19" creationId="{DBF61EA3-B236-439E-9C0B-340980D56BEE}"/>
          </ac:spMkLst>
        </pc:spChg>
        <pc:grpChg chg="add del">
          <ac:chgData name="Vinupriya D" userId="23682458-907c-4619-8b34-beb2178dcae6" providerId="ADAL" clId="{18929E6D-2006-4391-9C94-80969D3B2C2F}" dt="2024-08-28T06:04:27.979" v="13" actId="26606"/>
          <ac:grpSpMkLst>
            <pc:docMk/>
            <pc:sldMk cId="560943081" sldId="266"/>
            <ac:grpSpMk id="10" creationId="{AE1C45F0-260A-458C-96ED-C1F6D2151219}"/>
          </ac:grpSpMkLst>
        </pc:grpChg>
        <pc:grpChg chg="add">
          <ac:chgData name="Vinupriya D" userId="23682458-907c-4619-8b34-beb2178dcae6" providerId="ADAL" clId="{18929E6D-2006-4391-9C94-80969D3B2C2F}" dt="2024-08-28T06:04:27.997" v="14" actId="26606"/>
          <ac:grpSpMkLst>
            <pc:docMk/>
            <pc:sldMk cId="560943081" sldId="266"/>
            <ac:grpSpMk id="20" creationId="{28FAF094-D087-493F-8DF9-A486C2D6BBAA}"/>
          </ac:grpSpMkLst>
        </pc:grpChg>
        <pc:cxnChg chg="add del">
          <ac:chgData name="Vinupriya D" userId="23682458-907c-4619-8b34-beb2178dcae6" providerId="ADAL" clId="{18929E6D-2006-4391-9C94-80969D3B2C2F}" dt="2024-08-28T06:04:27.979" v="13" actId="26606"/>
          <ac:cxnSpMkLst>
            <pc:docMk/>
            <pc:sldMk cId="560943081" sldId="266"/>
            <ac:cxnSpMk id="17" creationId="{6CF1BAF6-AD41-4082-B212-8A1F9A2E8779}"/>
          </ac:cxnSpMkLst>
        </pc:cxnChg>
      </pc:sldChg>
      <pc:sldChg chg="addSp mod">
        <pc:chgData name="Vinupriya D" userId="23682458-907c-4619-8b34-beb2178dcae6" providerId="ADAL" clId="{18929E6D-2006-4391-9C94-80969D3B2C2F}" dt="2024-08-28T06:04:33.656" v="15" actId="26606"/>
        <pc:sldMkLst>
          <pc:docMk/>
          <pc:sldMk cId="3689289003" sldId="267"/>
        </pc:sldMkLst>
        <pc:spChg chg="add">
          <ac:chgData name="Vinupriya D" userId="23682458-907c-4619-8b34-beb2178dcae6" providerId="ADAL" clId="{18929E6D-2006-4391-9C94-80969D3B2C2F}" dt="2024-08-28T06:04:33.656" v="15" actId="26606"/>
          <ac:spMkLst>
            <pc:docMk/>
            <pc:sldMk cId="3689289003" sldId="267"/>
            <ac:spMk id="7" creationId="{4522B21E-B2B9-4C72-9A71-C87EFD137480}"/>
          </ac:spMkLst>
        </pc:spChg>
        <pc:spChg chg="add">
          <ac:chgData name="Vinupriya D" userId="23682458-907c-4619-8b34-beb2178dcae6" providerId="ADAL" clId="{18929E6D-2006-4391-9C94-80969D3B2C2F}" dt="2024-08-28T06:04:33.656" v="15" actId="26606"/>
          <ac:spMkLst>
            <pc:docMk/>
            <pc:sldMk cId="3689289003" sldId="267"/>
            <ac:spMk id="9" creationId="{5EB7D2A2-F448-44D4-938C-DC84CBCB3B1E}"/>
          </ac:spMkLst>
        </pc:spChg>
        <pc:spChg chg="add">
          <ac:chgData name="Vinupriya D" userId="23682458-907c-4619-8b34-beb2178dcae6" providerId="ADAL" clId="{18929E6D-2006-4391-9C94-80969D3B2C2F}" dt="2024-08-28T06:04:33.656" v="15" actId="26606"/>
          <ac:spMkLst>
            <pc:docMk/>
            <pc:sldMk cId="3689289003" sldId="267"/>
            <ac:spMk id="11" creationId="{871AEA07-1E14-44B4-8E55-64EF049CD66F}"/>
          </ac:spMkLst>
        </pc:spChg>
        <pc:cxnChg chg="add">
          <ac:chgData name="Vinupriya D" userId="23682458-907c-4619-8b34-beb2178dcae6" providerId="ADAL" clId="{18929E6D-2006-4391-9C94-80969D3B2C2F}" dt="2024-08-28T06:04:33.656" v="15" actId="26606"/>
          <ac:cxnSpMkLst>
            <pc:docMk/>
            <pc:sldMk cId="3689289003" sldId="267"/>
            <ac:cxnSpMk id="13" creationId="{F7C8EA93-3210-4C62-99E9-153C275E3A87}"/>
          </ac:cxnSpMkLst>
        </pc:cxnChg>
      </pc:sldChg>
      <pc:sldChg chg="addSp modSp mod setBg addAnim">
        <pc:chgData name="Vinupriya D" userId="23682458-907c-4619-8b34-beb2178dcae6" providerId="ADAL" clId="{18929E6D-2006-4391-9C94-80969D3B2C2F}" dt="2024-08-28T06:03:10.381" v="3"/>
        <pc:sldMkLst>
          <pc:docMk/>
          <pc:sldMk cId="1480414449" sldId="268"/>
        </pc:sldMkLst>
        <pc:spChg chg="mod">
          <ac:chgData name="Vinupriya D" userId="23682458-907c-4619-8b34-beb2178dcae6" providerId="ADAL" clId="{18929E6D-2006-4391-9C94-80969D3B2C2F}" dt="2024-08-28T06:03:10.373" v="2" actId="26606"/>
          <ac:spMkLst>
            <pc:docMk/>
            <pc:sldMk cId="1480414449" sldId="268"/>
            <ac:spMk id="2" creationId="{CB6B7172-6F77-A13B-9A7C-ABE2627D04FD}"/>
          </ac:spMkLst>
        </pc:spChg>
        <pc:spChg chg="add">
          <ac:chgData name="Vinupriya D" userId="23682458-907c-4619-8b34-beb2178dcae6" providerId="ADAL" clId="{18929E6D-2006-4391-9C94-80969D3B2C2F}" dt="2024-08-28T06:03:10.373" v="2" actId="26606"/>
          <ac:spMkLst>
            <pc:docMk/>
            <pc:sldMk cId="1480414449" sldId="268"/>
            <ac:spMk id="7" creationId="{4522B21E-B2B9-4C72-9A71-C87EFD137480}"/>
          </ac:spMkLst>
        </pc:spChg>
        <pc:spChg chg="add">
          <ac:chgData name="Vinupriya D" userId="23682458-907c-4619-8b34-beb2178dcae6" providerId="ADAL" clId="{18929E6D-2006-4391-9C94-80969D3B2C2F}" dt="2024-08-28T06:03:10.373" v="2" actId="26606"/>
          <ac:spMkLst>
            <pc:docMk/>
            <pc:sldMk cId="1480414449" sldId="268"/>
            <ac:spMk id="9" creationId="{5EB7D2A2-F448-44D4-938C-DC84CBCB3B1E}"/>
          </ac:spMkLst>
        </pc:spChg>
        <pc:spChg chg="add">
          <ac:chgData name="Vinupriya D" userId="23682458-907c-4619-8b34-beb2178dcae6" providerId="ADAL" clId="{18929E6D-2006-4391-9C94-80969D3B2C2F}" dt="2024-08-28T06:03:10.373" v="2" actId="26606"/>
          <ac:spMkLst>
            <pc:docMk/>
            <pc:sldMk cId="1480414449" sldId="268"/>
            <ac:spMk id="11" creationId="{871AEA07-1E14-44B4-8E55-64EF049CD66F}"/>
          </ac:spMkLst>
        </pc:spChg>
        <pc:cxnChg chg="add">
          <ac:chgData name="Vinupriya D" userId="23682458-907c-4619-8b34-beb2178dcae6" providerId="ADAL" clId="{18929E6D-2006-4391-9C94-80969D3B2C2F}" dt="2024-08-28T06:03:10.373" v="2" actId="26606"/>
          <ac:cxnSpMkLst>
            <pc:docMk/>
            <pc:sldMk cId="1480414449" sldId="268"/>
            <ac:cxnSpMk id="13" creationId="{F7C8EA93-3210-4C62-99E9-153C275E3A87}"/>
          </ac:cxnSpMkLst>
        </pc:cxnChg>
      </pc:sldChg>
      <pc:sldChg chg="addSp mod">
        <pc:chgData name="Vinupriya D" userId="23682458-907c-4619-8b34-beb2178dcae6" providerId="ADAL" clId="{18929E6D-2006-4391-9C94-80969D3B2C2F}" dt="2024-08-28T06:04:01.246" v="9" actId="26606"/>
        <pc:sldMkLst>
          <pc:docMk/>
          <pc:sldMk cId="410352657" sldId="269"/>
        </pc:sldMkLst>
        <pc:spChg chg="add">
          <ac:chgData name="Vinupriya D" userId="23682458-907c-4619-8b34-beb2178dcae6" providerId="ADAL" clId="{18929E6D-2006-4391-9C94-80969D3B2C2F}" dt="2024-08-28T06:04:01.246" v="9" actId="26606"/>
          <ac:spMkLst>
            <pc:docMk/>
            <pc:sldMk cId="410352657" sldId="269"/>
            <ac:spMk id="4" creationId="{4522B21E-B2B9-4C72-9A71-C87EFD137480}"/>
          </ac:spMkLst>
        </pc:spChg>
        <pc:spChg chg="add">
          <ac:chgData name="Vinupriya D" userId="23682458-907c-4619-8b34-beb2178dcae6" providerId="ADAL" clId="{18929E6D-2006-4391-9C94-80969D3B2C2F}" dt="2024-08-28T06:04:01.246" v="9" actId="26606"/>
          <ac:spMkLst>
            <pc:docMk/>
            <pc:sldMk cId="410352657" sldId="269"/>
            <ac:spMk id="5" creationId="{5EB7D2A2-F448-44D4-938C-DC84CBCB3B1E}"/>
          </ac:spMkLst>
        </pc:spChg>
        <pc:spChg chg="add">
          <ac:chgData name="Vinupriya D" userId="23682458-907c-4619-8b34-beb2178dcae6" providerId="ADAL" clId="{18929E6D-2006-4391-9C94-80969D3B2C2F}" dt="2024-08-28T06:04:01.246" v="9" actId="26606"/>
          <ac:spMkLst>
            <pc:docMk/>
            <pc:sldMk cId="410352657" sldId="269"/>
            <ac:spMk id="6" creationId="{871AEA07-1E14-44B4-8E55-64EF049CD66F}"/>
          </ac:spMkLst>
        </pc:spChg>
        <pc:cxnChg chg="add">
          <ac:chgData name="Vinupriya D" userId="23682458-907c-4619-8b34-beb2178dcae6" providerId="ADAL" clId="{18929E6D-2006-4391-9C94-80969D3B2C2F}" dt="2024-08-28T06:04:01.246" v="9" actId="26606"/>
          <ac:cxnSpMkLst>
            <pc:docMk/>
            <pc:sldMk cId="410352657" sldId="269"/>
            <ac:cxnSpMk id="8" creationId="{F7C8EA93-3210-4C62-99E9-153C275E3A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4863-0BA6-49A8-B588-C0D42EDB157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FEEB-3C01-463B-B8FC-5F86562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4863-0BA6-49A8-B588-C0D42EDB157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FEEB-3C01-463B-B8FC-5F86562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3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4863-0BA6-49A8-B588-C0D42EDB157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FEEB-3C01-463B-B8FC-5F86562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9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4863-0BA6-49A8-B588-C0D42EDB157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FEEB-3C01-463B-B8FC-5F86562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4863-0BA6-49A8-B588-C0D42EDB157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FEEB-3C01-463B-B8FC-5F86562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4863-0BA6-49A8-B588-C0D42EDB157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FEEB-3C01-463B-B8FC-5F86562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4863-0BA6-49A8-B588-C0D42EDB157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FEEB-3C01-463B-B8FC-5F86562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4863-0BA6-49A8-B588-C0D42EDB157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FEEB-3C01-463B-B8FC-5F86562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6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4863-0BA6-49A8-B588-C0D42EDB157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FEEB-3C01-463B-B8FC-5F86562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6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4863-0BA6-49A8-B588-C0D42EDB157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FEEB-3C01-463B-B8FC-5F86562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4863-0BA6-49A8-B588-C0D42EDB157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FEEB-3C01-463B-B8FC-5F86562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0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644863-0BA6-49A8-B588-C0D42EDB157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0FEEB-3C01-463B-B8FC-5F86562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0FCE0-A433-CC51-D22D-505A55BB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8587"/>
            <a:ext cx="9144000" cy="2387600"/>
          </a:xfrm>
        </p:spPr>
        <p:txBody>
          <a:bodyPr>
            <a:normAutofit/>
          </a:bodyPr>
          <a:lstStyle/>
          <a:p>
            <a:r>
              <a:rPr lang="en-US" sz="6400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E6A58-62D7-9B31-8880-C0976F881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0338"/>
            <a:ext cx="9144000" cy="1563686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Manivannan K</a:t>
            </a:r>
          </a:p>
          <a:p>
            <a:r>
              <a:rPr lang="en-US" dirty="0" err="1"/>
              <a:t>Vinu</a:t>
            </a:r>
            <a:r>
              <a:rPr lang="en-US" dirty="0"/>
              <a:t> Priya 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CD9723F-D9F8-BEF6-A29C-80CDB656C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297" y="0"/>
            <a:ext cx="1189398" cy="112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936E-63C5-262B-8F8E-24908378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Amount Vs Grades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78B8-CAAB-332A-6B35-0E88FD4F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From the distribution of interest rates, we could see it’s apparent that the median interest rates vary across different loan grades and statuses.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The box plot indicates the spread of interest rates within each grade and loan status category, providing insight into the variability and central tendency of interest rates.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AEED2-0A06-EB7D-0F4E-744C993F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083" y="2389218"/>
            <a:ext cx="6144256" cy="39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936E-63C5-262B-8F8E-24908378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Box Plot: Distribution of interest rates across different grades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78B8-CAAB-332A-6B35-0E88FD4F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From the distribution of interest rates, and grade shown as E, F and G are paying more interest rates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118F0-B7B6-2AA6-A9F7-1728E773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542" y="2567147"/>
            <a:ext cx="5630837" cy="35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1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936E-63C5-262B-8F8E-24908378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HeatMap</a:t>
            </a:r>
            <a:r>
              <a:rPr lang="en-US" sz="4400" dirty="0"/>
              <a:t>: All </a:t>
            </a:r>
            <a:r>
              <a:rPr lang="en-US" sz="4400" dirty="0" err="1"/>
              <a:t>continuos</a:t>
            </a:r>
            <a:r>
              <a:rPr lang="en-US" sz="4400" dirty="0"/>
              <a:t> variables Insights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78B8-CAAB-332A-6B35-0E88FD4F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 It is clear from the Heatmap that how 'loan_</a:t>
            </a:r>
            <a:r>
              <a:rPr lang="en-US" sz="2000" dirty="0" err="1"/>
              <a:t>amnt</a:t>
            </a:r>
            <a:r>
              <a:rPr lang="en-US" sz="2000" dirty="0"/>
              <a:t>','</a:t>
            </a:r>
            <a:r>
              <a:rPr lang="en-US" sz="2000" dirty="0" err="1"/>
              <a:t>funded_amnt</a:t>
            </a:r>
            <a:r>
              <a:rPr lang="en-US" sz="2000" dirty="0"/>
              <a:t>' &amp; '</a:t>
            </a:r>
            <a:r>
              <a:rPr lang="en-US" sz="2000" dirty="0" err="1"/>
              <a:t>funded_amnt_inv</a:t>
            </a:r>
            <a:r>
              <a:rPr lang="en-US" sz="2000" dirty="0"/>
              <a:t>' are closely interrelated. So we can take any one column out of them for our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24E14-0ABD-9583-4D25-43AC0EC4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35" y="2203079"/>
            <a:ext cx="6406844" cy="42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7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936E-63C5-262B-8F8E-24908378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/>
              <a:t>Employment Length of Charged Off Loan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78B8-CAAB-332A-6B35-0E88FD4F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Applicants less than 1 year of experience or more than 10 years experience probable of charged off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AE4B8-8CCD-1228-8362-E4042AC8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172" y="1527879"/>
            <a:ext cx="5883166" cy="51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936E-63C5-262B-8F8E-24908378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Bar Plot: Count of loan statuses by grade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78B8-CAAB-332A-6B35-0E88FD4F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7123" y="2434854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The Bar Plot shows for Sub Grade by </a:t>
            </a:r>
          </a:p>
          <a:p>
            <a:r>
              <a:rPr lang="en-US" sz="2000" dirty="0"/>
              <a:t>Loan status that the B5, A5 and A4 are good at paying loan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1A680-DF34-1DDB-B692-677AF8BE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91" y="1811501"/>
            <a:ext cx="6934199" cy="488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4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E1FD0-9EB1-D334-B456-C81509B1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Outcome of EDA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438B-B592-7A81-154D-81E6D287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highlight>
                  <a:srgbClr val="FFFFFF"/>
                </a:highlight>
                <a:latin typeface="-apple-system"/>
              </a:rPr>
              <a:t>Borrower credit scores are a significant factor in loan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highlight>
                  <a:srgbClr val="FFFFFF"/>
                </a:highlight>
                <a:latin typeface="-apple-system"/>
              </a:rPr>
              <a:t>Higher interest rates are associated with higher default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highlight>
                  <a:srgbClr val="FFFFFF"/>
                </a:highlight>
                <a:latin typeface="-apple-system"/>
              </a:rPr>
              <a:t>Income levels of borrowers impact their ability to repay loans.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highlight>
                  <a:srgbClr val="FFFFFF"/>
                </a:highlight>
                <a:latin typeface="-apple-system"/>
              </a:rPr>
              <a:t>Certain loan purposes have higher default rates compared to others.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94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8EA35-70FD-29EA-7CB3-8D5E44A1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8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D96D7-69D2-EA10-8346-C0347A1A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200"/>
              <a:t>Background – Lending Club Case Study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F872-3C76-AAD2-A416-E7F385C6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-apple-system"/>
              </a:rPr>
              <a:t>The background of the project involves peer-to-peer lending, where borrowers can obtain loans and investors can fund those loans.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Business 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-apple-system"/>
              </a:rPr>
              <a:t>The business problem being addressed is identifying factors that contribute to loan defaults and assessing the risk associated with different types of loans.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-apple-system"/>
              </a:rPr>
              <a:t>The dataset used includes information on loan amounts, interest rates, borrower details, loan status, etc.</a:t>
            </a:r>
          </a:p>
        </p:txBody>
      </p:sp>
    </p:spTree>
    <p:extLst>
      <p:ext uri="{BB962C8B-B14F-4D97-AF65-F5344CB8AC3E}">
        <p14:creationId xmlns:p14="http://schemas.microsoft.com/office/powerpoint/2010/main" val="190655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B7172-6F77-A13B-9A7C-ABE2627D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Univariant Analysis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1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936E-63C5-262B-8F8E-24908378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Time Frame of the Data – 2007 to 2011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78B8-CAAB-332A-6B35-0E88FD4F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3623" y="2517349"/>
            <a:ext cx="5491133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Time Frame Bar chart provides us the information on the increasing growth of lenders every year.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could see an exponential growth of 40% every year which is good sign.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know more about the potential defaulters list we will </a:t>
            </a:r>
            <a:r>
              <a:rPr lang="en-US" sz="2000" dirty="0" err="1"/>
              <a:t>analyse</a:t>
            </a:r>
            <a:r>
              <a:rPr lang="en-US" sz="2000" dirty="0"/>
              <a:t>  loan amounts, interest rates, borrower details, loan status, etc. 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E7B354-FADD-8BBE-C01E-5D340F4A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40921"/>
            <a:ext cx="5000251" cy="28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9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E33AF-3FF6-FB31-B789-3036B929640F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Loan Status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78B8-CAAB-332A-6B35-0E88FD4F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 err="1"/>
              <a:t>Analysing</a:t>
            </a:r>
            <a:r>
              <a:rPr lang="en-US" sz="1400" dirty="0"/>
              <a:t> the loan status we could see 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</a:rPr>
              <a:t>he majority of loans are successfully paid off, which is a positive indicator of borrower reliability.</a:t>
            </a:r>
          </a:p>
          <a:p>
            <a:pPr marL="28575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</a:rPr>
              <a:t>There is a significant number of charged-off loans, which may indicate some risk in lending practices. </a:t>
            </a:r>
          </a:p>
          <a:p>
            <a:pPr marL="28575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/>
          </a:p>
          <a:p>
            <a:pPr marL="28575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/>
              <a:t>As per the Business objective to identify the risk factors in the lending practices we have considered Loan Status , charged of as the target variable</a:t>
            </a:r>
          </a:p>
          <a:p>
            <a:pPr marL="5715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1ABAE4-FA1C-5D7C-A6E0-1A17A5148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221" y="2427890"/>
            <a:ext cx="4998630" cy="381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936E-63C5-262B-8F8E-24908378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Loan Grade Assigned by LC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78B8-CAAB-332A-6B35-0E88FD4F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Analysing the bar chart we could see Grade B has the highest count of borrowers and Grade G has got the minimum number of count.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Though we don’t have the extract data on how these grade are provided we have the data on the sub-grades 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We have tried comparing the the loan amount with the combination of Grade and sub- grades to get more clarifications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FA6C08-D442-3E91-71B6-AE1E10F3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921" y="2401720"/>
            <a:ext cx="5204600" cy="40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936E-63C5-262B-8F8E-24908378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Verification Status of the Borrower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78B8-CAAB-332A-6B35-0E88FD4F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Overall, the majority of the data remains unverified, with a significant portion verified, and a smaller portion verified using a specific source. This indicates that while some data has undergone verification, there is a considerable amount that has not yet been validated.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3C7C8C-18AE-B7EC-8B1C-5A3F901FA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859" y="2389218"/>
            <a:ext cx="3927066" cy="36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4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936E-63C5-262B-8F8E-24908378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Loan Amount and Frequency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78B8-CAAB-332A-6B35-0E88FD4F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The majority of loan amounts is between 5,000 and 15,000, with a noticeable peak around 10,000 to 12,000. This suggests that these are the most frequently requested loan amounts.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The highest frequency of loans, with counts exceeding 2,500, is observed in the 10,000 to 12,000 range.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Overall, the data shows that lower to mid-range loan amounts are more common, with a gradual decrease in frequency as loan amounts increase.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6A5514-D1AE-CDC4-F173-393985DBE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405" y="2351146"/>
            <a:ext cx="4169375" cy="405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6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B7172-6F77-A13B-9A7C-ABE2627D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Bivariant Analysis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5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</TotalTime>
  <Words>673</Words>
  <Application>Microsoft Macintosh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Office Theme</vt:lpstr>
      <vt:lpstr>Lending Club Case Study</vt:lpstr>
      <vt:lpstr>Background – Lending Club Case Study</vt:lpstr>
      <vt:lpstr>Univariant Analysis </vt:lpstr>
      <vt:lpstr>Time Frame of the Data – 2007 to 2011</vt:lpstr>
      <vt:lpstr>PowerPoint Presentation</vt:lpstr>
      <vt:lpstr>Loan Grade Assigned by LC</vt:lpstr>
      <vt:lpstr>Verification Status of the Borrower</vt:lpstr>
      <vt:lpstr>Loan Amount and Frequency</vt:lpstr>
      <vt:lpstr>Bivariant Analysis </vt:lpstr>
      <vt:lpstr>Loan Amount Vs Grades</vt:lpstr>
      <vt:lpstr>Box Plot: Distribution of interest rates across different grades</vt:lpstr>
      <vt:lpstr>HeatMap: All continuos variables Insights</vt:lpstr>
      <vt:lpstr>Employment Length of Charged Off Loan Status</vt:lpstr>
      <vt:lpstr>Bar Plot: Count of loan statuses by grade</vt:lpstr>
      <vt:lpstr>Outcome of EDA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Vinupriya D</dc:creator>
  <cp:lastModifiedBy>Kannan, Manivannan</cp:lastModifiedBy>
  <cp:revision>3</cp:revision>
  <dcterms:created xsi:type="dcterms:W3CDTF">2024-08-27T06:53:46Z</dcterms:created>
  <dcterms:modified xsi:type="dcterms:W3CDTF">2024-08-28T16:42:58Z</dcterms:modified>
</cp:coreProperties>
</file>