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82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59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97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02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39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2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2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2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7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6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5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Medical Insurance Cost Prediction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Streamlit</a:t>
            </a:r>
            <a:r>
              <a:rPr dirty="0"/>
              <a:t>-based Machine Learning Web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 form interface</a:t>
            </a:r>
          </a:p>
          <a:p>
            <a:r>
              <a:t>• Prediction output example</a:t>
            </a:r>
          </a:p>
          <a:p>
            <a:r>
              <a:t>• Visualized 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Smokers pay much more than non-smokers</a:t>
            </a:r>
          </a:p>
          <a:p>
            <a:r>
              <a:t>• Age and BMI are strong predictors</a:t>
            </a:r>
          </a:p>
          <a:p>
            <a:r>
              <a:t>• Some regional variation in policyholders</a:t>
            </a:r>
          </a:p>
          <a:p>
            <a:r>
              <a:t>• Correlation: Smoking → High Charges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Streamlit enables interactive user-friendly UI</a:t>
            </a:r>
          </a:p>
          <a:p>
            <a:r>
              <a:t>• Random Forest model provides accurate predictions</a:t>
            </a:r>
          </a:p>
          <a:p>
            <a:r>
              <a:t>• Ready to be extended for real datasets or APIs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/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Questions?</a:t>
            </a:r>
          </a:p>
          <a:p>
            <a:r>
              <a:t>• Contact: your.email@example.com</a:t>
            </a:r>
          </a:p>
          <a:p>
            <a:r>
              <a:t>• GitHub: github.com/yourprojectrepo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Predict medical insurance costs using user data</a:t>
            </a:r>
          </a:p>
          <a:p>
            <a:r>
              <a:t>Technology Stack: Python, Streamlit, scikit-learn</a:t>
            </a:r>
          </a:p>
          <a:p>
            <a:r>
              <a:t>Visualization: Matplotlib, Seaborn</a:t>
            </a:r>
          </a:p>
          <a:p>
            <a:r>
              <a:t>Model Used: Random Forest Regressor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Analyze key factors influencing insurance costs</a:t>
            </a:r>
          </a:p>
          <a:p>
            <a:r>
              <a:t>• Predict costs based on user inputs</a:t>
            </a:r>
          </a:p>
          <a:p>
            <a:r>
              <a:t>• Visualize demographic trends in healthcare charges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Columns: Age, BMI, Children, Gender, Smoker, Region, Charges</a:t>
            </a:r>
          </a:p>
          <a:p>
            <a:r>
              <a:t>Generated Sample Data (if real CSV not found)</a:t>
            </a:r>
          </a:p>
          <a:p>
            <a:r>
              <a:t>Sample Statistics:</a:t>
            </a:r>
          </a:p>
          <a:p>
            <a:r>
              <a:t>- Avg Charge: ~$13,000</a:t>
            </a:r>
          </a:p>
          <a:p>
            <a:r>
              <a:t>- Max: ~$50,000</a:t>
            </a:r>
          </a:p>
          <a:p>
            <a:r>
              <a:t>- Min: ~$1,000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Interface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🏠 Project Introduction Page</a:t>
            </a:r>
          </a:p>
          <a:p>
            <a:r>
              <a:t>📊 Visualizations</a:t>
            </a:r>
          </a:p>
          <a:p>
            <a:r>
              <a:t>💰 Cost Prediction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Charges Distribution</a:t>
            </a:r>
          </a:p>
          <a:p>
            <a:r>
              <a:t>• Age &amp; BMI Distributions</a:t>
            </a:r>
          </a:p>
          <a:p>
            <a:r>
              <a:t>• Charges vs Age (Smoker &amp; Non-smoker)</a:t>
            </a:r>
          </a:p>
          <a:p>
            <a:r>
              <a:t>• Region-wise Policyholders</a:t>
            </a:r>
          </a:p>
          <a:p>
            <a:r>
              <a:t>• Correlation Heatmap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Impact on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Smokers have significantly higher charges</a:t>
            </a:r>
          </a:p>
          <a:p>
            <a:r>
              <a:t>• Charges rise with age and BMI</a:t>
            </a:r>
          </a:p>
          <a:p>
            <a:r>
              <a:t>• More children → moderate cost increase</a:t>
            </a:r>
          </a:p>
          <a:p>
            <a:r>
              <a:t>• Gender and region have minor effects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Model: Random Forest Regressor</a:t>
            </a:r>
          </a:p>
          <a:p>
            <a:r>
              <a:t>• Input Features:</a:t>
            </a:r>
          </a:p>
          <a:p>
            <a:r>
              <a:t>- Age, BMI, Children, Gender, Smoker, Region</a:t>
            </a:r>
          </a:p>
          <a:p>
            <a:r>
              <a:t>• Output: Predicted Insurance Charges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 Inputs: Age, BMI, Gender, Smoker, Region, Children</a:t>
            </a:r>
          </a:p>
          <a:p>
            <a:r>
              <a:t>• Inputs encoded and fed into model</a:t>
            </a:r>
          </a:p>
          <a:p>
            <a:r>
              <a:t>• Output: Estimated Charges (e.g., $5,426.32)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338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Medical Insurance Cost Prediction System</vt:lpstr>
      <vt:lpstr>Project Overview</vt:lpstr>
      <vt:lpstr>Project Goals</vt:lpstr>
      <vt:lpstr>Dataset Overview</vt:lpstr>
      <vt:lpstr>App Interface Navigation</vt:lpstr>
      <vt:lpstr>Key Visualizations</vt:lpstr>
      <vt:lpstr>Feature Impact on Costs</vt:lpstr>
      <vt:lpstr>Modeling Approach</vt:lpstr>
      <vt:lpstr>Prediction Workflow</vt:lpstr>
      <vt:lpstr>Live Demo Screenshots</vt:lpstr>
      <vt:lpstr>Insights &amp; Observations</vt:lpstr>
      <vt:lpstr>Conclusion</vt:lpstr>
      <vt:lpstr>Q&amp;A / 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Cost Prediction System</dc:title>
  <dc:subject/>
  <dc:creator/>
  <cp:keywords/>
  <dc:description>generated using python-pptx</dc:description>
  <cp:lastModifiedBy>MANI KMV</cp:lastModifiedBy>
  <cp:revision>2</cp:revision>
  <dcterms:created xsi:type="dcterms:W3CDTF">2013-01-27T09:14:16Z</dcterms:created>
  <dcterms:modified xsi:type="dcterms:W3CDTF">2025-07-03T10:31:45Z</dcterms:modified>
  <cp:category/>
</cp:coreProperties>
</file>