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5306-DA88-42F2-B122-AB9EF9D0465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60CF3-B296-470E-80B2-58E4F44B4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60CF3-B296-470E-80B2-58E4F44B49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6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53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22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5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1" y="885256"/>
            <a:ext cx="8363932" cy="1470025"/>
          </a:xfrm>
        </p:spPr>
        <p:txBody>
          <a:bodyPr/>
          <a:lstStyle/>
          <a:p>
            <a:r>
              <a:rPr b="1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Local Food Wastage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28" y="2924024"/>
            <a:ext cx="8241037" cy="2096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to Reduce Food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MANIVANNAN K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94861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56861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Robust Error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Validated User Inputs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Dynamic UI (Expandable Sections)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Optimized SQL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0879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24879"/>
            <a:ext cx="8488680" cy="2607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Local</a:t>
            </a:r>
            <a:r>
              <a:rPr lang="en-US" dirty="0"/>
              <a:t> </a:t>
            </a:r>
            <a:r>
              <a:rPr dirty="0"/>
              <a:t>: </a:t>
            </a:r>
            <a:r>
              <a:rPr lang="en-US" dirty="0"/>
              <a:t> </a:t>
            </a:r>
            <a:r>
              <a:rPr dirty="0" err="1"/>
              <a:t>streamlit</a:t>
            </a:r>
            <a:r>
              <a:rPr dirty="0"/>
              <a:t> run app.py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Cloud: </a:t>
            </a:r>
            <a:r>
              <a:rPr dirty="0" err="1"/>
              <a:t>TiDB</a:t>
            </a:r>
            <a:r>
              <a:rPr dirty="0"/>
              <a:t> Cloud for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Hosted with </a:t>
            </a:r>
            <a:r>
              <a:rPr dirty="0" err="1"/>
              <a:t>Streamlit</a:t>
            </a:r>
            <a:r>
              <a:rPr dirty="0"/>
              <a:t>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GitHub:</a:t>
            </a:r>
            <a:r>
              <a:rPr lang="en-IN" dirty="0"/>
              <a:t> https://github.com/Manivannan1501/k_project.git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47870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70991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Smart inventory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Real-time analytics for decision making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Easy-to-use and scalable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Tackling food waste effectively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61122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90130"/>
            <a:ext cx="792148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GitHub:</a:t>
            </a:r>
            <a:r>
              <a:rPr lang="en-IN" dirty="0"/>
              <a:t> https://github.com/Manivannan1501/k_project.git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Email:</a:t>
            </a:r>
            <a:r>
              <a:rPr lang="en-IN" dirty="0"/>
              <a:t> manivannank1503@gmail.com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T</a:t>
            </a:r>
            <a:r>
              <a:rPr lang="en-IN" dirty="0"/>
              <a:t>HANK YOU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4340"/>
            <a:ext cx="8229600" cy="1188720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" y="1668780"/>
            <a:ext cx="8039100" cy="475488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Solution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Key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Database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Application 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Analytics &amp; 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Implementation </a:t>
            </a:r>
            <a:r>
              <a:rPr lang="en-US" dirty="0"/>
              <a:t>   </a:t>
            </a:r>
            <a:r>
              <a:rPr dirty="0"/>
              <a:t>Highlight</a:t>
            </a:r>
            <a:r>
              <a:rPr lang="en-IN" dirty="0"/>
              <a:t>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Demo &amp;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409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67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Purpose: Connect food providers with receivers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Target Users: NGOs, Restaurants, Shelters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Technology Stack: Python, Streamlit, MySQL (TiDB Cloud)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48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2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1.3B tones of food wasted globally per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690M people go hungry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No link between surplus and demand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Lack of efficient tracking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61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1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Frontend: </a:t>
            </a:r>
            <a:r>
              <a:rPr dirty="0" err="1"/>
              <a:t>Streamlit</a:t>
            </a:r>
            <a:r>
              <a:rPr dirty="0"/>
              <a:t> Web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Backend: MySQL (</a:t>
            </a:r>
            <a:r>
              <a:rPr dirty="0" err="1"/>
              <a:t>TiDB</a:t>
            </a:r>
            <a:r>
              <a:rPr dirty="0"/>
              <a:t> Cloud)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Modules: Food Management, Provider Tracking, Expiry Monitoring, Analytics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dirty="0">
                <a:latin typeface="+mj-lt"/>
                <a:cs typeface="Times New Roman" panose="02020603050405020304" pitchFamily="18" charset="0"/>
              </a:rPr>
              <a:t>Food CRUD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+mj-lt"/>
                <a:cs typeface="Times New Roman" panose="02020603050405020304" pitchFamily="18" charset="0"/>
              </a:rPr>
              <a:t> Provider &amp; Location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+mj-lt"/>
                <a:cs typeface="Times New Roman" panose="02020603050405020304" pitchFamily="18" charset="0"/>
              </a:rPr>
              <a:t> Expiry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+mj-lt"/>
                <a:cs typeface="Times New Roman" panose="02020603050405020304" pitchFamily="18" charset="0"/>
              </a:rPr>
              <a:t> Pre-Built SQL Analytics Queries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 Dashboard for Visual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02095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9261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Tables: </a:t>
            </a:r>
            <a:r>
              <a:rPr dirty="0" err="1"/>
              <a:t>Food_Listings</a:t>
            </a:r>
            <a:r>
              <a:rPr dirty="0"/>
              <a:t>, Providers, Receivers, Claims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Key Fields: </a:t>
            </a:r>
            <a:r>
              <a:rPr dirty="0" err="1"/>
              <a:t>Food_ID</a:t>
            </a:r>
            <a:r>
              <a:rPr dirty="0"/>
              <a:t>, Provider_ID, </a:t>
            </a:r>
            <a:r>
              <a:rPr dirty="0" err="1"/>
              <a:t>Expiry_Date</a:t>
            </a:r>
            <a:r>
              <a:rPr dirty="0"/>
              <a:t>,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Schema optimized for tracking and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35834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6009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User logs in or connects to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Provider adds or updates food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Items tracked by quantity and expiry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Analytics generate actionable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1852"/>
            <a:ext cx="6554867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9504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Food Expiring Soon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Monthly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Provider Contributions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Location-Wise Availability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Expiry Timeline and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365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Local Food Wastage Management System</vt:lpstr>
      <vt:lpstr>Agenda</vt:lpstr>
      <vt:lpstr>Project Overview</vt:lpstr>
      <vt:lpstr>Problem Statement</vt:lpstr>
      <vt:lpstr>Solution Architecture</vt:lpstr>
      <vt:lpstr>Key Features</vt:lpstr>
      <vt:lpstr>Database Design</vt:lpstr>
      <vt:lpstr>Application Workflow</vt:lpstr>
      <vt:lpstr>Analytics &amp; Reporting</vt:lpstr>
      <vt:lpstr>Implementation Highlights</vt:lpstr>
      <vt:lpstr>Demo &amp; Deployment</vt:lpstr>
      <vt:lpstr>Conclusion</vt:lpstr>
      <vt:lpstr>Contact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Food Wastage Management System</dc:title>
  <dc:subject/>
  <dc:creator>naveen m</dc:creator>
  <cp:keywords/>
  <dc:description>generated using python-pptx</dc:description>
  <cp:lastModifiedBy>Manivannan</cp:lastModifiedBy>
  <cp:revision>21</cp:revision>
  <dcterms:created xsi:type="dcterms:W3CDTF">2013-01-27T09:14:16Z</dcterms:created>
  <dcterms:modified xsi:type="dcterms:W3CDTF">2025-05-22T20:28:51Z</dcterms:modified>
  <cp:category/>
</cp:coreProperties>
</file>