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vardhan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QL"/>
          <p:cNvSpPr txBox="1">
            <a:spLocks noGrp="1"/>
          </p:cNvSpPr>
          <p:nvPr>
            <p:ph type="ctrTitle"/>
          </p:nvPr>
        </p:nvSpPr>
        <p:spPr>
          <a:xfrm>
            <a:off x="928370" y="2229485"/>
            <a:ext cx="7151370" cy="286131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8800" dirty="0">
                <a:latin typeface="Arial Rounded MT Bold" panose="020F0704030504030204" charset="0"/>
                <a:cs typeface="Arial Rounded MT Bold" panose="020F0704030504030204" charset="0"/>
              </a:rPr>
              <a:t>GIT</a:t>
            </a:r>
            <a:br>
              <a:rPr lang="en-GB" sz="8800" dirty="0"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GB" sz="3555" dirty="0">
                <a:latin typeface="Arial Rounded MT Bold" panose="020F0704030504030204" charset="0"/>
                <a:cs typeface="Arial Rounded MT Bold" panose="020F0704030504030204" charset="0"/>
              </a:rPr>
              <a:t>Global Information Tracker</a:t>
            </a:r>
            <a:br>
              <a:rPr lang="en-GB" sz="8800" dirty="0">
                <a:latin typeface="Arial Rounded MT Bold" panose="020F0704030504030204" charset="0"/>
                <a:cs typeface="Arial Rounded MT Bold" panose="020F0704030504030204" charset="0"/>
              </a:rPr>
            </a:br>
            <a:endParaRPr lang="en-GB" sz="33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154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5514" y="52167"/>
            <a:ext cx="2470658" cy="24706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122" name="Picture 2" descr="Target Language_inlingua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277" y="3611596"/>
            <a:ext cx="2261188" cy="22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2512060" y="1529715"/>
            <a:ext cx="7206615" cy="3511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/>
              <a:t>What is Git?</a:t>
            </a:r>
            <a:endParaRPr lang="en-US" sz="3200" b="1"/>
          </a:p>
          <a:p>
            <a:endParaRPr lang="en-US" sz="3200" b="1"/>
          </a:p>
          <a:p>
            <a:r>
              <a:rPr lang="en-US" sz="2400"/>
              <a:t>Git is a distributed version control system that helps developers track changes to source code over time. Git is designed to handle everything from small to very large projects with speed and efficiency.</a:t>
            </a:r>
            <a:endParaRPr lang="en-US" sz="24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749935" y="316865"/>
            <a:ext cx="10254615" cy="6167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/>
              <a:t>Features of GIT:</a:t>
            </a:r>
            <a:endParaRPr lang="en-US" sz="3600"/>
          </a:p>
          <a:p>
            <a:endParaRPr lang="en-US" sz="2400"/>
          </a:p>
          <a:p>
            <a:r>
              <a:rPr lang="en-US" sz="2400" b="1"/>
              <a:t>Distributed Version Control</a:t>
            </a:r>
            <a:r>
              <a:rPr lang="en-US" sz="2400"/>
              <a:t>: GIT is a distributed version control system, meaning that each developer has a complete copy of the entire project history on their local machine. This allows for decentralized collaboration and offline work.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Branching and Merging</a:t>
            </a:r>
            <a:r>
              <a:rPr lang="en-US" sz="2400"/>
              <a:t>: GIT makes branching easy and encourages a branch-per-feature workflow. Developers can create branches to work on specific features or fixes, and later merge those branches back into the main codebase.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Fast and Lightweight:</a:t>
            </a:r>
            <a:r>
              <a:rPr lang="en-US" sz="2400"/>
              <a:t> GIT is designed to be fast and efficient. It is a lightweight system that doesn’t require constant communication with a central server. Most operations are performed locally, making GIT quick and responsive.</a:t>
            </a:r>
            <a:endParaRPr lang="en-US" sz="24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1487170" y="971550"/>
            <a:ext cx="8916670" cy="5074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Data Integrity:</a:t>
            </a:r>
            <a:r>
              <a:rPr lang="en-US" sz="2400"/>
              <a:t> GIT uses a secure hashing algorithm (SHA-1) to ensure the integrity of the versioned data. Each commit is checked, and the commit history is secured against corruption</a:t>
            </a:r>
            <a:endParaRPr lang="en-US" sz="2400"/>
          </a:p>
          <a:p>
            <a:r>
              <a:rPr lang="en-US" sz="2400"/>
              <a:t>.</a:t>
            </a:r>
            <a:endParaRPr lang="en-US" sz="2400"/>
          </a:p>
          <a:p>
            <a:r>
              <a:rPr lang="en-US" sz="2400" b="1"/>
              <a:t>Staging Area (Index):</a:t>
            </a:r>
            <a:r>
              <a:rPr lang="en-US" sz="2400"/>
              <a:t> GIT has a staging area, also known as the index, where changes can be selectively included before committing them. This allows developers to control which changes are included in the next commit.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History Tracking:</a:t>
            </a:r>
            <a:r>
              <a:rPr lang="en-US" sz="2400"/>
              <a:t> GIT maintains a detailed history of changes to the codebase. Developers can view the history, see who made specific changes, and understand how the project has evolved.</a:t>
            </a:r>
            <a:endParaRPr lang="en-US" sz="24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1791970" y="849630"/>
            <a:ext cx="8474710" cy="4675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Parallel Development:</a:t>
            </a:r>
            <a:r>
              <a:rPr lang="en-US" sz="2400"/>
              <a:t> Multiple developers can work on different features simultaneously, and GIT can intelligently merge their changes. This parallel development is facilitated by GIT’s branching and merging capabilities.</a:t>
            </a:r>
            <a:endParaRPr lang="en-US" sz="2400"/>
          </a:p>
          <a:p>
            <a:endParaRPr lang="en-US" sz="2400" b="1"/>
          </a:p>
          <a:p>
            <a:r>
              <a:rPr lang="en-US" sz="2400" b="1"/>
              <a:t>Open Source</a:t>
            </a:r>
            <a:r>
              <a:rPr lang="en-US" sz="2400"/>
              <a:t>: GIT is an open-source project, and its source code is freely available. This openness has led to a large and active community, contributing to its widespread adoption.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Compatibility:</a:t>
            </a:r>
            <a:r>
              <a:rPr lang="en-US" sz="2400"/>
              <a:t> GIT is platform-independent and works on various operating systems, including Linux, macOS, and Windows. This makes it easy for teams with diverse environments to collaborate</a:t>
            </a:r>
            <a:endParaRPr lang="en-US" sz="24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1530985" y="854075"/>
            <a:ext cx="9271000" cy="5147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Support for Non-linear Development:</a:t>
            </a:r>
            <a:r>
              <a:rPr lang="en-US" sz="2400"/>
              <a:t> GIT supports non-linear development workflows, allowing for complex project structures with features like topic branches, release branches, and more.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Easy Collaboration:</a:t>
            </a:r>
            <a:r>
              <a:rPr lang="en-US" sz="2400"/>
              <a:t> GIT facilitates collaboration among developers. Repositories can be hosted on platforms like GitHub, GitLab, or Bitbucket, enabling easy sharing, collaboration, and contribution from developers around the world.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Integration with Other Tools:</a:t>
            </a:r>
            <a:r>
              <a:rPr lang="en-US" sz="2400"/>
              <a:t> GIT can be easily integrated with various development tools and services. Continuous Integration (CI) platforms, issue-tracking systems, and code review tools often have built-in support for GIT.</a:t>
            </a:r>
            <a:endParaRPr lang="en-US" sz="24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Picture 1"/>
          <p:cNvPicPr/>
          <p:nvPr/>
        </p:nvPicPr>
        <p:blipFill>
          <a:blip r:embed="rId2"/>
        </p:blipFill>
        <p:spPr>
          <a:xfrm>
            <a:off x="1480820" y="1066800"/>
            <a:ext cx="8663305" cy="49301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000Coders logo.jpeg" descr="10000Coders logo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90" y="19930"/>
            <a:ext cx="1047236" cy="1047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2769</Words>
  <Application>WPS Presentation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Rounded MT Bold</vt:lpstr>
      <vt:lpstr>Office Theme</vt:lpstr>
      <vt:lpstr>ID&amp;Class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Global Information Tracker </dc:title>
  <dc:creator>manivardhan</dc:creator>
  <cp:lastModifiedBy>manivardhan</cp:lastModifiedBy>
  <cp:revision>2</cp:revision>
  <dcterms:created xsi:type="dcterms:W3CDTF">2024-08-05T06:22:22Z</dcterms:created>
  <dcterms:modified xsi:type="dcterms:W3CDTF">2024-08-05T07:37:14Z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3441EE14A4F9499583D770272741BDCD_11</vt:lpwstr>
  </property>
  <property fmtid="{D5CDD505-2E9C-101B-9397-08002B2CF9AE}" pid="3" name="KSOProductBuildVer">
    <vt:lpwstr>1033-12.2.0.17153</vt:lpwstr>
  </property>
</Properties>
</file>