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55" autoAdjust="0"/>
  </p:normalViewPr>
  <p:slideViewPr>
    <p:cSldViewPr snapToGrid="0">
      <p:cViewPr varScale="1">
        <p:scale>
          <a:sx n="62" d="100"/>
          <a:sy n="62" d="100"/>
        </p:scale>
        <p:origin x="25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vi Lakhe" userId="97895a3d752c22fd" providerId="LiveId" clId="{D56EFA7C-4354-46C2-995A-539F8C46865E}"/>
    <pc:docChg chg="undo custSel addSld delSld modSld sldOrd">
      <pc:chgData name="Pallavi Lakhe" userId="97895a3d752c22fd" providerId="LiveId" clId="{D56EFA7C-4354-46C2-995A-539F8C46865E}" dt="2024-10-17T07:01:35.672" v="194" actId="207"/>
      <pc:docMkLst>
        <pc:docMk/>
      </pc:docMkLst>
      <pc:sldChg chg="modSp mod">
        <pc:chgData name="Pallavi Lakhe" userId="97895a3d752c22fd" providerId="LiveId" clId="{D56EFA7C-4354-46C2-995A-539F8C46865E}" dt="2024-10-17T07:00:02.704" v="184" actId="2"/>
        <pc:sldMkLst>
          <pc:docMk/>
          <pc:sldMk cId="145232493" sldId="256"/>
        </pc:sldMkLst>
        <pc:spChg chg="mod">
          <ac:chgData name="Pallavi Lakhe" userId="97895a3d752c22fd" providerId="LiveId" clId="{D56EFA7C-4354-46C2-995A-539F8C46865E}" dt="2024-10-17T07:00:02.704" v="184" actId="2"/>
          <ac:spMkLst>
            <pc:docMk/>
            <pc:sldMk cId="145232493" sldId="256"/>
            <ac:spMk id="2" creationId="{232B477D-63B2-02E9-AF5C-2A3CAE3A0412}"/>
          </ac:spMkLst>
        </pc:spChg>
      </pc:sldChg>
      <pc:sldChg chg="addSp modSp new mod ord">
        <pc:chgData name="Pallavi Lakhe" userId="97895a3d752c22fd" providerId="LiveId" clId="{D56EFA7C-4354-46C2-995A-539F8C46865E}" dt="2024-10-17T07:01:35.672" v="194" actId="207"/>
        <pc:sldMkLst>
          <pc:docMk/>
          <pc:sldMk cId="1094041862" sldId="268"/>
        </pc:sldMkLst>
        <pc:spChg chg="mod">
          <ac:chgData name="Pallavi Lakhe" userId="97895a3d752c22fd" providerId="LiveId" clId="{D56EFA7C-4354-46C2-995A-539F8C46865E}" dt="2024-10-17T06:59:24.615" v="183" actId="20577"/>
          <ac:spMkLst>
            <pc:docMk/>
            <pc:sldMk cId="1094041862" sldId="268"/>
            <ac:spMk id="2" creationId="{619B4182-2870-0F85-D9A1-F5AEDD8CE5D1}"/>
          </ac:spMkLst>
        </pc:spChg>
        <pc:spChg chg="add mod">
          <ac:chgData name="Pallavi Lakhe" userId="97895a3d752c22fd" providerId="LiveId" clId="{D56EFA7C-4354-46C2-995A-539F8C46865E}" dt="2024-10-17T07:01:35.672" v="194" actId="207"/>
          <ac:spMkLst>
            <pc:docMk/>
            <pc:sldMk cId="1094041862" sldId="268"/>
            <ac:spMk id="3" creationId="{EEBB7E6B-D4AB-5FCD-3618-85641B738FF4}"/>
          </ac:spMkLst>
        </pc:spChg>
      </pc:sldChg>
      <pc:sldChg chg="addSp delSp modSp new del mod">
        <pc:chgData name="Pallavi Lakhe" userId="97895a3d752c22fd" providerId="LiveId" clId="{D56EFA7C-4354-46C2-995A-539F8C46865E}" dt="2024-10-17T06:58:40.958" v="124" actId="2696"/>
        <pc:sldMkLst>
          <pc:docMk/>
          <pc:sldMk cId="1148709482" sldId="268"/>
        </pc:sldMkLst>
        <pc:spChg chg="mod">
          <ac:chgData name="Pallavi Lakhe" userId="97895a3d752c22fd" providerId="LiveId" clId="{D56EFA7C-4354-46C2-995A-539F8C46865E}" dt="2024-10-17T06:53:54.795" v="77" actId="20577"/>
          <ac:spMkLst>
            <pc:docMk/>
            <pc:sldMk cId="1148709482" sldId="268"/>
            <ac:spMk id="2" creationId="{E1A0D075-309F-C7F5-DE54-43F91ECFC9EB}"/>
          </ac:spMkLst>
        </pc:spChg>
        <pc:spChg chg="mod">
          <ac:chgData name="Pallavi Lakhe" userId="97895a3d752c22fd" providerId="LiveId" clId="{D56EFA7C-4354-46C2-995A-539F8C46865E}" dt="2024-10-17T06:57:56.406" v="123" actId="20577"/>
          <ac:spMkLst>
            <pc:docMk/>
            <pc:sldMk cId="1148709482" sldId="268"/>
            <ac:spMk id="3" creationId="{56AFD758-0A72-2044-C8E8-0835CC93AA01}"/>
          </ac:spMkLst>
        </pc:spChg>
        <pc:spChg chg="add del mod">
          <ac:chgData name="Pallavi Lakhe" userId="97895a3d752c22fd" providerId="LiveId" clId="{D56EFA7C-4354-46C2-995A-539F8C46865E}" dt="2024-10-17T06:54:37.218" v="87"/>
          <ac:spMkLst>
            <pc:docMk/>
            <pc:sldMk cId="1148709482" sldId="268"/>
            <ac:spMk id="4" creationId="{70645F34-B2F4-CCED-8FF6-7840260C69CD}"/>
          </ac:spMkLst>
        </pc:spChg>
        <pc:spChg chg="add del mod">
          <ac:chgData name="Pallavi Lakhe" userId="97895a3d752c22fd" providerId="LiveId" clId="{D56EFA7C-4354-46C2-995A-539F8C46865E}" dt="2024-10-17T06:54:37.219" v="89"/>
          <ac:spMkLst>
            <pc:docMk/>
            <pc:sldMk cId="1148709482" sldId="268"/>
            <ac:spMk id="5" creationId="{7FF63352-27E7-760D-238D-F2AAF9590377}"/>
          </ac:spMkLst>
        </pc:spChg>
        <pc:spChg chg="add del mod">
          <ac:chgData name="Pallavi Lakhe" userId="97895a3d752c22fd" providerId="LiveId" clId="{D56EFA7C-4354-46C2-995A-539F8C46865E}" dt="2024-10-17T06:54:37.214" v="85" actId="478"/>
          <ac:spMkLst>
            <pc:docMk/>
            <pc:sldMk cId="1148709482" sldId="268"/>
            <ac:spMk id="6" creationId="{31FDBA24-436E-54AD-AB22-8EEDB9C2EA14}"/>
          </ac:spMkLst>
        </pc:spChg>
        <pc:spChg chg="add mod">
          <ac:chgData name="Pallavi Lakhe" userId="97895a3d752c22fd" providerId="LiveId" clId="{D56EFA7C-4354-46C2-995A-539F8C46865E}" dt="2024-10-17T06:57:53.360" v="118" actId="58"/>
          <ac:spMkLst>
            <pc:docMk/>
            <pc:sldMk cId="1148709482" sldId="268"/>
            <ac:spMk id="7" creationId="{DE7F7C9C-2101-F8E4-220B-8FB5CD6679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5C736-212A-46AB-878D-518FF116DA7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64562-6CB8-41E5-BD73-E691519E2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1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5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3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5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6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5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7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64562-6CB8-41E5-BD73-E691519E28A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lIuRqZka-tfY-ldyVSF6yzm9JFFovb3j?usp=driv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477D-63B2-02E9-AF5C-2A3CAE3A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4" y="1014412"/>
            <a:ext cx="10993549" cy="757238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sql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1826-B60A-80A8-E39D-670FDD19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2057401"/>
            <a:ext cx="10993546" cy="600074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Constantia" panose="02030602050306030303" pitchFamily="18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Pizza sales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EB55C-94D0-034E-F7DD-63A03D86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5" y="3143251"/>
            <a:ext cx="5496776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3572F-6274-8BB6-0A0F-92AD3FB42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143251"/>
            <a:ext cx="54967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D8A8-A462-9CB6-DA63-830E0AF0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percentage contribution of each pizza type to total revenue.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A5060F-2D29-DB56-51BF-13D44EB39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114107"/>
            <a:ext cx="6472236" cy="417139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A4D52C-DE3E-8DEA-F340-2F483FE68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61212" y="2658180"/>
            <a:ext cx="2911587" cy="2599619"/>
          </a:xfrm>
        </p:spPr>
      </p:pic>
    </p:spTree>
    <p:extLst>
      <p:ext uri="{BB962C8B-B14F-4D97-AF65-F5344CB8AC3E}">
        <p14:creationId xmlns:p14="http://schemas.microsoft.com/office/powerpoint/2010/main" val="128856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37F9-B876-5C56-54E0-D5516995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Analyze the cumulative revenue generated over time.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B11A89-9786-7F55-60DB-F7A75AE31E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0468" y="2228002"/>
            <a:ext cx="5880382" cy="390034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35DED0-2D90-028D-D848-A88A7D2841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7262" y="2687702"/>
            <a:ext cx="3521225" cy="2912997"/>
          </a:xfrm>
        </p:spPr>
      </p:pic>
    </p:spTree>
    <p:extLst>
      <p:ext uri="{BB962C8B-B14F-4D97-AF65-F5344CB8AC3E}">
        <p14:creationId xmlns:p14="http://schemas.microsoft.com/office/powerpoint/2010/main" val="83736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C85B-D589-A411-7269-3957432A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top 3 most ordered pizza types based on revenue for each pizza category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2CD3A0-CC91-77BF-28C0-102E2FB5D6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3769" y="2342302"/>
            <a:ext cx="5332731" cy="361558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9752A8-83ED-E8ED-7C68-3A887FB678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258" y="2639610"/>
            <a:ext cx="3659380" cy="2500401"/>
          </a:xfrm>
        </p:spPr>
      </p:pic>
    </p:spTree>
    <p:extLst>
      <p:ext uri="{BB962C8B-B14F-4D97-AF65-F5344CB8AC3E}">
        <p14:creationId xmlns:p14="http://schemas.microsoft.com/office/powerpoint/2010/main" val="224348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0EC26-E594-18D5-447B-215EB54C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500188"/>
            <a:ext cx="7315199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9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4182-2870-0F85-D9A1-F5AEDD8C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for tables required in pizza sales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B7E6B-D4AB-5FCD-3618-85641B738FF4}"/>
              </a:ext>
            </a:extLst>
          </p:cNvPr>
          <p:cNvSpPr txBox="1"/>
          <p:nvPr/>
        </p:nvSpPr>
        <p:spPr>
          <a:xfrm>
            <a:off x="2288583" y="2712203"/>
            <a:ext cx="75476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https://drive.google.com/drive/folders/1lIuRqZka-tfY-ldyVSF6yzm9JFFovb3j?usp=drive_link</a:t>
            </a:r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9404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6C2D-A593-44BB-2A90-A3CE622B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29" y="359256"/>
            <a:ext cx="11029616" cy="1013800"/>
          </a:xfrm>
        </p:spPr>
        <p:txBody>
          <a:bodyPr/>
          <a:lstStyle/>
          <a:p>
            <a:r>
              <a:rPr lang="en-US" dirty="0"/>
              <a:t> Identify the most common pizza size ordered.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034D9-2F95-E7B6-206B-354501805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264" y="2343808"/>
            <a:ext cx="4757738" cy="26996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ACC82-3685-0E4E-ADC8-4426396D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191" y="2519276"/>
            <a:ext cx="2519459" cy="25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20DE-E086-3695-19FA-4CA9A943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26644"/>
          </a:xfrm>
        </p:spPr>
        <p:txBody>
          <a:bodyPr>
            <a:normAutofit/>
          </a:bodyPr>
          <a:lstStyle/>
          <a:p>
            <a:r>
              <a:rPr lang="en-US" dirty="0"/>
              <a:t>Identify the highest price pizza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B79EB-3597-DB96-001B-0450FB7D7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0637" y="2528779"/>
            <a:ext cx="4334480" cy="2467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B1ECA-580C-9CCE-1CDC-05C51A55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230" y="2528779"/>
            <a:ext cx="3286246" cy="20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057E-379E-6856-CD62-40FEA14B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top 5 most ordered pizza types along with their quantities.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8F280-3127-D1CC-5F82-35A58FE61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623" y="2234242"/>
            <a:ext cx="4734240" cy="3009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B5A6D-71C4-6AE1-3DC8-329D232B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159" y="2467358"/>
            <a:ext cx="3200566" cy="25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8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31D5-6B11-6FDB-14AB-C085858C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necessary tables to find the total quantity of each pizza category ordered.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93802-616F-9E13-6D4D-30EE0D3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9867" y="2409657"/>
            <a:ext cx="4900927" cy="32196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DBC33-AF8C-4B62-7EEE-C3314FAA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1" y="2636647"/>
            <a:ext cx="2981432" cy="26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8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E3F1-D8EA-02D3-31D1-D7BD053E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Determine distribution of orders by hour of the day.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B34FD-3521-5A11-61DC-6ECA4A08E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6699" y="2507055"/>
            <a:ext cx="4861226" cy="263295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3E7ACF-4057-F270-CDC0-4A8875547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32585" y="2839157"/>
            <a:ext cx="2797277" cy="2047168"/>
          </a:xfrm>
        </p:spPr>
      </p:pic>
    </p:spTree>
    <p:extLst>
      <p:ext uri="{BB962C8B-B14F-4D97-AF65-F5344CB8AC3E}">
        <p14:creationId xmlns:p14="http://schemas.microsoft.com/office/powerpoint/2010/main" val="245860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53E7-A40F-9738-7A84-F4C81C2F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the orders by date and calculate the average number of pizzas ordered per day.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264CF-7E91-0803-9CE1-D99A00E187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82321" y="2540346"/>
            <a:ext cx="4775529" cy="259966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EEB2B4-1881-C177-6A14-4CE81A9FD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99253" y="2930913"/>
            <a:ext cx="3373522" cy="1818530"/>
          </a:xfrm>
        </p:spPr>
      </p:pic>
    </p:spTree>
    <p:extLst>
      <p:ext uri="{BB962C8B-B14F-4D97-AF65-F5344CB8AC3E}">
        <p14:creationId xmlns:p14="http://schemas.microsoft.com/office/powerpoint/2010/main" val="42432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649A-7C79-BAD8-90AF-D6BE865E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top 3 most ordered pizza types based on revenue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5D190E-4986-D22C-9672-A860341706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8042" y="2077058"/>
            <a:ext cx="5106953" cy="350935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D340F9-DBB7-C558-25B1-F864FC06F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2909" y="2549505"/>
            <a:ext cx="3864165" cy="2564460"/>
          </a:xfrm>
        </p:spPr>
      </p:pic>
    </p:spTree>
    <p:extLst>
      <p:ext uri="{BB962C8B-B14F-4D97-AF65-F5344CB8AC3E}">
        <p14:creationId xmlns:p14="http://schemas.microsoft.com/office/powerpoint/2010/main" val="41191260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1069</TotalTime>
  <Words>158</Words>
  <Application>Microsoft Office PowerPoint</Application>
  <PresentationFormat>Widescreen</PresentationFormat>
  <Paragraphs>22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Gill Sans MT</vt:lpstr>
      <vt:lpstr>Wingdings 2</vt:lpstr>
      <vt:lpstr>Dividend</vt:lpstr>
      <vt:lpstr>sql data analysis</vt:lpstr>
      <vt:lpstr>Link for tables required in pizza sales data analysis</vt:lpstr>
      <vt:lpstr> Identify the most common pizza size ordered. </vt:lpstr>
      <vt:lpstr>Identify the highest price pizza </vt:lpstr>
      <vt:lpstr>List the top 5 most ordered pizza types along with their quantities. </vt:lpstr>
      <vt:lpstr>Join necessary tables to find the total quantity of each pizza category ordered. </vt:lpstr>
      <vt:lpstr> Determine distribution of orders by hour of the day. </vt:lpstr>
      <vt:lpstr>Group the orders by date and calculate the average number of pizzas ordered per day. </vt:lpstr>
      <vt:lpstr>determine the top 3 most ordered pizza types based on revenue</vt:lpstr>
      <vt:lpstr>calculate the percentage contribution of each pizza type to total revenue. </vt:lpstr>
      <vt:lpstr> Analyze the cumulative revenue generated over time. </vt:lpstr>
      <vt:lpstr>Determine the top 3 most ordered pizza types based on revenue for each pizza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Lakhe</dc:creator>
  <cp:lastModifiedBy>Pallavi Lakhe</cp:lastModifiedBy>
  <cp:revision>1</cp:revision>
  <dcterms:created xsi:type="dcterms:W3CDTF">2024-10-07T06:48:17Z</dcterms:created>
  <dcterms:modified xsi:type="dcterms:W3CDTF">2024-10-17T07:02:33Z</dcterms:modified>
</cp:coreProperties>
</file>