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: </a:t>
            </a:r>
            <a:r>
              <a:rPr lang="en-US" dirty="0" err="1" smtClean="0"/>
              <a:t>Harjeet</a:t>
            </a:r>
            <a:r>
              <a:rPr lang="en-US" dirty="0" smtClean="0"/>
              <a:t> Kumar </a:t>
            </a:r>
            <a:r>
              <a:rPr lang="en-US" dirty="0" err="1" smtClean="0"/>
              <a:t>Rajpal</a:t>
            </a:r>
            <a:endParaRPr lang="en-US" dirty="0" smtClean="0"/>
          </a:p>
          <a:p>
            <a:r>
              <a:rPr lang="en-US" dirty="0" smtClean="0"/>
              <a:t>Location : Bangalore, India</a:t>
            </a:r>
          </a:p>
          <a:p>
            <a:r>
              <a:rPr lang="en-US" dirty="0" smtClean="0"/>
              <a:t>Love to Play with My Kid and data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13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dirty="0" smtClean="0"/>
              <a:t>What is Streaming</a:t>
            </a:r>
            <a:r>
              <a:rPr lang="en-US" dirty="0"/>
              <a:t>?</a:t>
            </a:r>
            <a:r>
              <a:rPr lang="en-US" dirty="0" smtClean="0"/>
              <a:t> Why Streaming?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Streaming Basics – </a:t>
            </a:r>
            <a:r>
              <a:rPr lang="en-US" dirty="0" err="1" smtClean="0"/>
              <a:t>Dstream</a:t>
            </a:r>
            <a:r>
              <a:rPr lang="en-US" dirty="0" smtClean="0"/>
              <a:t>, Streaming Context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spcBef>
                <a:spcPts val="1600"/>
              </a:spcBef>
            </a:pPr>
            <a:r>
              <a:rPr lang="en-US" dirty="0" smtClean="0"/>
              <a:t>Hello world Spark Streaming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Spark Streaming Architecture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Spark Streaming In depth – State full and Stateless Transformations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Kafka Spark Integration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Spark Streaming performance Optimization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Spark Streaming Project</a:t>
            </a:r>
          </a:p>
          <a:p>
            <a:pPr>
              <a:spcBef>
                <a:spcPts val="1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7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Knowledge of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RDDs, </a:t>
            </a:r>
            <a:r>
              <a:rPr lang="en-US" dirty="0" err="1" smtClean="0"/>
              <a:t>Dataframes</a:t>
            </a:r>
            <a:r>
              <a:rPr lang="en-US" dirty="0"/>
              <a:t> </a:t>
            </a:r>
            <a:r>
              <a:rPr lang="en-US" dirty="0" smtClean="0"/>
              <a:t>and Datasets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Transformations and actions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Know How to code using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Scala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Python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19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Spark Notebooks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Databricks</a:t>
            </a:r>
            <a:r>
              <a:rPr lang="en-US" dirty="0" smtClean="0"/>
              <a:t> community Edition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Or your own Cluster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96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26086</TotalTime>
  <Words>103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Spark Streaming</vt:lpstr>
      <vt:lpstr>Who AM i</vt:lpstr>
      <vt:lpstr>What are we Going To learn</vt:lpstr>
      <vt:lpstr>Pre-Requisites</vt:lpstr>
      <vt:lpstr>Dev environment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47</cp:revision>
  <dcterms:created xsi:type="dcterms:W3CDTF">2018-10-13T06:17:05Z</dcterms:created>
  <dcterms:modified xsi:type="dcterms:W3CDTF">2019-01-04T19:41:21Z</dcterms:modified>
</cp:coreProperties>
</file>