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8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23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0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6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3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2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B8DF952-47E2-4D8B-BCE8-9B4FD092036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3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6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8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1/6/2019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5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B8DF952-47E2-4D8B-BCE8-9B4FD092036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4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Streaming??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034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vs Batch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Stream is Continuous Flow of Event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Eg</a:t>
            </a:r>
            <a:r>
              <a:rPr lang="en-US" dirty="0" smtClean="0"/>
              <a:t> . If Tweet is event, continuous flow of tweets is Stream of Tweets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GPS location Stream of UBER cars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Stream of Log Messages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Batch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We get data daily, weekly or Monthly</a:t>
            </a:r>
          </a:p>
        </p:txBody>
      </p:sp>
    </p:spTree>
    <p:extLst>
      <p:ext uri="{BB962C8B-B14F-4D97-AF65-F5344CB8AC3E}">
        <p14:creationId xmlns:p14="http://schemas.microsoft.com/office/powerpoint/2010/main" val="393135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600"/>
              </a:spcBef>
            </a:pPr>
            <a:r>
              <a:rPr lang="en-US" dirty="0" smtClean="0"/>
              <a:t> Amazon detecting If order placed is Fraud?</a:t>
            </a:r>
          </a:p>
          <a:p>
            <a:pPr>
              <a:spcBef>
                <a:spcPts val="1600"/>
              </a:spcBef>
            </a:pP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099862" y="3086836"/>
            <a:ext cx="7754149" cy="1369551"/>
            <a:chOff x="1069848" y="3128877"/>
            <a:chExt cx="7754149" cy="1369551"/>
          </a:xfrm>
        </p:grpSpPr>
        <p:sp>
          <p:nvSpPr>
            <p:cNvPr id="4" name="Right Arrow 3"/>
            <p:cNvSpPr/>
            <p:nvPr/>
          </p:nvSpPr>
          <p:spPr>
            <a:xfrm>
              <a:off x="1069848" y="3710152"/>
              <a:ext cx="1957131" cy="3258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121572" y="3237186"/>
              <a:ext cx="3541987" cy="12612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Order Fraud</a:t>
              </a:r>
            </a:p>
            <a:p>
              <a:pPr algn="ctr"/>
              <a:r>
                <a:rPr lang="en-US" dirty="0" smtClean="0"/>
                <a:t>Detection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35117" y="3415862"/>
              <a:ext cx="16178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Stream</a:t>
              </a:r>
              <a:endParaRPr lang="en-US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6758153" y="3659070"/>
              <a:ext cx="2065844" cy="3258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10908" y="3128877"/>
              <a:ext cx="19130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Accepted</a:t>
              </a:r>
            </a:p>
            <a:p>
              <a:r>
                <a:rPr lang="en-US" dirty="0" smtClean="0"/>
                <a:t>Or Canceled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587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Processing Platform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099862" y="2970698"/>
            <a:ext cx="7754149" cy="1485689"/>
            <a:chOff x="1069848" y="3012739"/>
            <a:chExt cx="7754149" cy="1485689"/>
          </a:xfrm>
        </p:grpSpPr>
        <p:sp>
          <p:nvSpPr>
            <p:cNvPr id="5" name="Right Arrow 4"/>
            <p:cNvSpPr/>
            <p:nvPr/>
          </p:nvSpPr>
          <p:spPr>
            <a:xfrm>
              <a:off x="1069848" y="3710152"/>
              <a:ext cx="1957131" cy="3258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121572" y="3237186"/>
              <a:ext cx="3541987" cy="12612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Log Processing </a:t>
              </a:r>
            </a:p>
            <a:p>
              <a:pPr algn="ctr"/>
              <a:r>
                <a:rPr lang="en-US" dirty="0" smtClean="0"/>
                <a:t>System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04837" y="3012739"/>
              <a:ext cx="11287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Web Log</a:t>
              </a:r>
            </a:p>
            <a:p>
              <a:r>
                <a:rPr lang="en-US" dirty="0" smtClean="0"/>
                <a:t> Stream</a:t>
              </a:r>
              <a:endParaRPr lang="en-US" dirty="0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6758153" y="3659070"/>
              <a:ext cx="2065844" cy="3258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21776" y="3099477"/>
              <a:ext cx="14849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Alert Raised</a:t>
              </a:r>
            </a:p>
            <a:p>
              <a:r>
                <a:rPr lang="en-US" dirty="0" smtClean="0"/>
                <a:t>Or Not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606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Taxi Sharing Platform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099862" y="2970698"/>
            <a:ext cx="7754149" cy="1485689"/>
            <a:chOff x="1069848" y="3012739"/>
            <a:chExt cx="7754149" cy="1485689"/>
          </a:xfrm>
        </p:grpSpPr>
        <p:sp>
          <p:nvSpPr>
            <p:cNvPr id="5" name="Right Arrow 4"/>
            <p:cNvSpPr/>
            <p:nvPr/>
          </p:nvSpPr>
          <p:spPr>
            <a:xfrm>
              <a:off x="1069848" y="3710152"/>
              <a:ext cx="1957131" cy="3258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121572" y="3237186"/>
              <a:ext cx="3541987" cy="12612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Customer and Driver</a:t>
              </a:r>
            </a:p>
            <a:p>
              <a:pPr algn="ctr"/>
              <a:r>
                <a:rPr lang="en-US" dirty="0"/>
                <a:t>M</a:t>
              </a:r>
              <a:r>
                <a:rPr lang="en-US" dirty="0" smtClean="0"/>
                <a:t>atching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04837" y="3012739"/>
              <a:ext cx="15371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Customer </a:t>
              </a:r>
            </a:p>
            <a:p>
              <a:r>
                <a:rPr lang="en-US" dirty="0" smtClean="0"/>
                <a:t>Taxi Request</a:t>
              </a:r>
              <a:endParaRPr lang="en-US" dirty="0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6758153" y="3659070"/>
              <a:ext cx="2065844" cy="3258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63817" y="3237186"/>
              <a:ext cx="1718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Taxi Allotment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3730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972" y="2565680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Next : </a:t>
            </a:r>
            <a:br>
              <a:rPr lang="en-US" dirty="0" smtClean="0"/>
            </a:br>
            <a:r>
              <a:rPr lang="en-US" dirty="0" smtClean="0"/>
              <a:t>Spark Streaming – </a:t>
            </a:r>
            <a:r>
              <a:rPr lang="en-US" dirty="0" smtClean="0"/>
              <a:t>Setup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31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26105</TotalTime>
  <Words>95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Wood Type</vt:lpstr>
      <vt:lpstr>Streaming??</vt:lpstr>
      <vt:lpstr>Streaming vs Batch</vt:lpstr>
      <vt:lpstr>Streaming Use Cases</vt:lpstr>
      <vt:lpstr>Log Processing Platform</vt:lpstr>
      <vt:lpstr>Taxi Sharing Platform</vt:lpstr>
      <vt:lpstr>Next :  Spark Streaming – Setup Environment</vt:lpstr>
    </vt:vector>
  </TitlesOfParts>
  <Company>SAPIENT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tutorial</dc:title>
  <dc:creator>Neha Bansal 7</dc:creator>
  <cp:lastModifiedBy>Neha Bansal 7</cp:lastModifiedBy>
  <cp:revision>53</cp:revision>
  <dcterms:created xsi:type="dcterms:W3CDTF">2018-10-13T06:17:05Z</dcterms:created>
  <dcterms:modified xsi:type="dcterms:W3CDTF">2019-01-05T19:01:59Z</dcterms:modified>
</cp:coreProperties>
</file>