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8" r:id="rId4"/>
    <p:sldId id="270" r:id="rId5"/>
    <p:sldId id="269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Streaming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DSTreams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674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Sequence of RDDs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8084" y="326871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7684" y="327113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37794" y="326608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8414" y="326608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62092" y="3271551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1692" y="327396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1802" y="326892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22422" y="3268920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63551" y="327659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73151" y="327901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93261" y="327396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23881" y="327396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217684" y="2795753"/>
            <a:ext cx="6222123" cy="241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5223" y="2561692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of </a:t>
            </a:r>
            <a:r>
              <a:rPr lang="en-US" dirty="0" err="1" smtClean="0"/>
              <a:t>Eevnts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429407" y="5034455"/>
            <a:ext cx="2490951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DSTreams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674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Sequence of RDDs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8084" y="326871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7684" y="327113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37794" y="326608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8414" y="326608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62092" y="3271551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1692" y="327396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1802" y="326892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22422" y="3268920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63551" y="327659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73151" y="327901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93261" y="327396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23881" y="327396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217684" y="2795753"/>
            <a:ext cx="6222123" cy="241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5223" y="2561692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of </a:t>
            </a:r>
            <a:r>
              <a:rPr lang="en-US" dirty="0" err="1" smtClean="0"/>
              <a:t>Eevnts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5087007" y="4067503"/>
            <a:ext cx="241738" cy="546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81800" y="520451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91400" y="5206933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1510" y="5201889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2130" y="520188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35808" y="520735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45408" y="520976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65518" y="5204723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96138" y="5204721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37267" y="521239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46867" y="5214813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66977" y="5209769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497597" y="520976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09689" y="5031091"/>
            <a:ext cx="2490951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89971" y="5042077"/>
            <a:ext cx="2490951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17372" y="4761186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: 5:10:10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327926" y="4156106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 Interval</a:t>
            </a:r>
          </a:p>
          <a:p>
            <a:r>
              <a:rPr lang="en-US" dirty="0" smtClean="0"/>
              <a:t>= 10 sec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2881" y="4741320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: 5:10:20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03812" y="4761191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: 5:10:30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429407" y="5034455"/>
            <a:ext cx="2490951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DSTreams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674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Sequence of RDDs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8084" y="326871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7684" y="327113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37794" y="326608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8414" y="326608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62092" y="3271551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1692" y="327396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1802" y="326892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22422" y="3268920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63551" y="327659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73151" y="327901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93261" y="327396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23881" y="327396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217684" y="2795753"/>
            <a:ext cx="6222123" cy="241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5223" y="2561692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of </a:t>
            </a:r>
            <a:r>
              <a:rPr lang="en-US" dirty="0" err="1" smtClean="0"/>
              <a:t>Eevnts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5087007" y="4067503"/>
            <a:ext cx="241738" cy="546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81800" y="520451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91400" y="5206933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1510" y="5201889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2130" y="520188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35808" y="520735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45408" y="520976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65518" y="5204723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96138" y="5204721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37267" y="521239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46867" y="5214813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66977" y="5209769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497597" y="520976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09689" y="5031091"/>
            <a:ext cx="2490951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89971" y="5042077"/>
            <a:ext cx="2490951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17372" y="47611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RDD1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14979" y="473364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RDD2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95261" y="473485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RDD3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327926" y="4156106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 Interval</a:t>
            </a:r>
          </a:p>
          <a:p>
            <a:r>
              <a:rPr lang="en-US" dirty="0" smtClean="0"/>
              <a:t>= 10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429407" y="5034455"/>
            <a:ext cx="2490951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DSTreams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674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Sequence of RDDs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8084" y="326871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7684" y="327113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37794" y="326608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8414" y="326608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62092" y="3271551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1692" y="327396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1802" y="326892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22422" y="3268920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63551" y="327659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73151" y="327901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93261" y="327396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23881" y="3273966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217684" y="2795753"/>
            <a:ext cx="6222123" cy="241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5223" y="2561692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of </a:t>
            </a:r>
            <a:r>
              <a:rPr lang="en-US" dirty="0" err="1" smtClean="0"/>
              <a:t>Eevnts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5087007" y="4067503"/>
            <a:ext cx="241738" cy="546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81800" y="520451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91400" y="5206933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1510" y="5201889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2130" y="520188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35808" y="5207352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45408" y="520976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65518" y="5204723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96138" y="5204721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37267" y="5212398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46867" y="5214813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66977" y="5209769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497597" y="5209767"/>
            <a:ext cx="451944" cy="44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09689" y="5031091"/>
            <a:ext cx="2490951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89971" y="5042077"/>
            <a:ext cx="2490951" cy="78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17372" y="47611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RDD1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14979" y="473364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RDD2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95261" y="473485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RDD3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327926" y="415610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 Interval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03890" y="4792717"/>
            <a:ext cx="8424036" cy="117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21978" y="4359588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Point For streaming Application</a:t>
            </a:r>
          </a:p>
          <a:p>
            <a:r>
              <a:rPr lang="en-US" dirty="0" smtClean="0"/>
              <a:t>Manages Your streaming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4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972" y="2565680"/>
            <a:ext cx="10058400" cy="1609344"/>
          </a:xfrm>
        </p:spPr>
        <p:txBody>
          <a:bodyPr/>
          <a:lstStyle/>
          <a:p>
            <a:r>
              <a:rPr lang="en-US" dirty="0" smtClean="0"/>
              <a:t>Next : </a:t>
            </a:r>
            <a:br>
              <a:rPr lang="en-US" dirty="0" smtClean="0"/>
            </a:br>
            <a:r>
              <a:rPr lang="en-US" dirty="0" smtClean="0"/>
              <a:t>Spark Streaming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26129</TotalTime>
  <Words>78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Spark Streaming Basics</vt:lpstr>
      <vt:lpstr>Understanding DSTreams</vt:lpstr>
      <vt:lpstr>Understanding DSTreams</vt:lpstr>
      <vt:lpstr>Understanding DSTreams</vt:lpstr>
      <vt:lpstr>Understanding DSTreams</vt:lpstr>
      <vt:lpstr>Spark Streaming context</vt:lpstr>
      <vt:lpstr>Next :  Spark Streaming – Hello world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63</cp:revision>
  <dcterms:created xsi:type="dcterms:W3CDTF">2018-10-13T06:17:05Z</dcterms:created>
  <dcterms:modified xsi:type="dcterms:W3CDTF">2019-01-04T20:24:37Z</dcterms:modified>
</cp:coreProperties>
</file>