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67" r:id="rId3"/>
    <p:sldId id="268" r:id="rId4"/>
    <p:sldId id="269" r:id="rId5"/>
    <p:sldId id="270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23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0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6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3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2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3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6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8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5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4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 Streaming Hello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034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Trying??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as Streaming Source</a:t>
            </a:r>
          </a:p>
          <a:p>
            <a:r>
              <a:rPr lang="en-US" dirty="0" smtClean="0"/>
              <a:t>Addition of new file is event</a:t>
            </a:r>
          </a:p>
          <a:p>
            <a:r>
              <a:rPr lang="en-US" dirty="0" smtClean="0"/>
              <a:t>Read File content</a:t>
            </a:r>
          </a:p>
          <a:p>
            <a:r>
              <a:rPr lang="en-US" dirty="0" smtClean="0"/>
              <a:t>Do word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2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//Some Imports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import </a:t>
            </a:r>
            <a:r>
              <a:rPr lang="en-US" dirty="0" err="1">
                <a:solidFill>
                  <a:srgbClr val="002060"/>
                </a:solidFill>
              </a:rPr>
              <a:t>org.apache.spark</a:t>
            </a:r>
            <a:r>
              <a:rPr lang="en-US" dirty="0">
                <a:solidFill>
                  <a:srgbClr val="002060"/>
                </a:solidFill>
              </a:rPr>
              <a:t>._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import </a:t>
            </a:r>
            <a:r>
              <a:rPr lang="en-US" dirty="0" err="1">
                <a:solidFill>
                  <a:srgbClr val="002060"/>
                </a:solidFill>
              </a:rPr>
              <a:t>org.apache.spark.streaming</a:t>
            </a:r>
            <a:r>
              <a:rPr lang="en-US" dirty="0" smtClean="0">
                <a:solidFill>
                  <a:srgbClr val="002060"/>
                </a:solidFill>
              </a:rPr>
              <a:t>._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//Create Streaming Context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</a:rPr>
              <a:t>val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ssc</a:t>
            </a:r>
            <a:r>
              <a:rPr lang="en-US" dirty="0">
                <a:solidFill>
                  <a:srgbClr val="002060"/>
                </a:solidFill>
              </a:rPr>
              <a:t> = new </a:t>
            </a:r>
            <a:r>
              <a:rPr lang="en-US" dirty="0" err="1">
                <a:solidFill>
                  <a:srgbClr val="002060"/>
                </a:solidFill>
              </a:rPr>
              <a:t>StreamingContext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sc</a:t>
            </a:r>
            <a:r>
              <a:rPr lang="en-US" dirty="0">
                <a:solidFill>
                  <a:srgbClr val="002060"/>
                </a:solidFill>
              </a:rPr>
              <a:t>, Seconds(2))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55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//Create Stream on Directory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</a:rPr>
              <a:t>val</a:t>
            </a:r>
            <a:r>
              <a:rPr lang="en-US" dirty="0">
                <a:solidFill>
                  <a:srgbClr val="002060"/>
                </a:solidFill>
              </a:rPr>
              <a:t> lines = </a:t>
            </a:r>
            <a:r>
              <a:rPr lang="en-US" dirty="0" err="1">
                <a:solidFill>
                  <a:srgbClr val="002060"/>
                </a:solidFill>
              </a:rPr>
              <a:t>ssc.textFileStream</a:t>
            </a:r>
            <a:r>
              <a:rPr lang="en-US" dirty="0">
                <a:solidFill>
                  <a:srgbClr val="002060"/>
                </a:solidFill>
              </a:rPr>
              <a:t>("C://test</a:t>
            </a:r>
            <a:r>
              <a:rPr lang="en-US" dirty="0" smtClean="0">
                <a:solidFill>
                  <a:srgbClr val="002060"/>
                </a:solidFill>
              </a:rPr>
              <a:t>/")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//Word Count Code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</a:rPr>
              <a:t>val</a:t>
            </a:r>
            <a:r>
              <a:rPr lang="en-US" dirty="0">
                <a:solidFill>
                  <a:srgbClr val="002060"/>
                </a:solidFill>
              </a:rPr>
              <a:t> words = </a:t>
            </a:r>
            <a:r>
              <a:rPr lang="en-US" dirty="0" err="1">
                <a:solidFill>
                  <a:srgbClr val="002060"/>
                </a:solidFill>
              </a:rPr>
              <a:t>lines.flatMap</a:t>
            </a:r>
            <a:r>
              <a:rPr lang="en-US" dirty="0">
                <a:solidFill>
                  <a:srgbClr val="002060"/>
                </a:solidFill>
              </a:rPr>
              <a:t>(_.split(" "))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</a:rPr>
              <a:t>val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wordCounts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words.map</a:t>
            </a:r>
            <a:r>
              <a:rPr lang="en-US" dirty="0">
                <a:solidFill>
                  <a:srgbClr val="002060"/>
                </a:solidFill>
              </a:rPr>
              <a:t>(x =&gt; (x, 1)).</a:t>
            </a:r>
            <a:r>
              <a:rPr lang="en-US" dirty="0" err="1">
                <a:solidFill>
                  <a:srgbClr val="002060"/>
                </a:solidFill>
              </a:rPr>
              <a:t>reduceByKey</a:t>
            </a:r>
            <a:r>
              <a:rPr lang="en-US" dirty="0">
                <a:solidFill>
                  <a:srgbClr val="002060"/>
                </a:solidFill>
              </a:rPr>
              <a:t>(_ + _)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</a:rPr>
              <a:t>wordCounts.print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75894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//Start Computation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</a:rPr>
              <a:t>ssc.start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</a:rPr>
              <a:t>ssc.awaitTermination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68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972" y="2565680"/>
            <a:ext cx="10058400" cy="1609344"/>
          </a:xfrm>
        </p:spPr>
        <p:txBody>
          <a:bodyPr/>
          <a:lstStyle/>
          <a:p>
            <a:r>
              <a:rPr lang="en-US" dirty="0" smtClean="0"/>
              <a:t>Next : </a:t>
            </a:r>
            <a:br>
              <a:rPr lang="en-US" dirty="0" smtClean="0"/>
            </a:br>
            <a:r>
              <a:rPr lang="en-US" dirty="0" smtClean="0"/>
              <a:t>Demo –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31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26139</TotalTime>
  <Words>101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Spark Streaming Hello World</vt:lpstr>
      <vt:lpstr>What are we Trying??</vt:lpstr>
      <vt:lpstr>Code</vt:lpstr>
      <vt:lpstr>Code</vt:lpstr>
      <vt:lpstr>Code</vt:lpstr>
      <vt:lpstr>Next :  Demo – Hello world</vt:lpstr>
    </vt:vector>
  </TitlesOfParts>
  <Company>SAPIENT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tutorial</dc:title>
  <dc:creator>Neha Bansal 7</dc:creator>
  <cp:lastModifiedBy>Neha Bansal 7</cp:lastModifiedBy>
  <cp:revision>70</cp:revision>
  <dcterms:created xsi:type="dcterms:W3CDTF">2018-10-13T06:17:05Z</dcterms:created>
  <dcterms:modified xsi:type="dcterms:W3CDTF">2019-01-04T20:33:57Z</dcterms:modified>
</cp:coreProperties>
</file>