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8" r:id="rId3"/>
    <p:sldId id="269" r:id="rId4"/>
    <p:sldId id="272" r:id="rId5"/>
    <p:sldId id="270" r:id="rId6"/>
    <p:sldId id="27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Stateless and </a:t>
            </a:r>
            <a:r>
              <a:rPr lang="en-US" sz="8000" dirty="0" err="1" smtClean="0"/>
              <a:t>Statefull</a:t>
            </a:r>
            <a:r>
              <a:rPr lang="en-US" sz="8000" dirty="0" smtClean="0"/>
              <a:t> transformations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 err="1" smtClean="0"/>
              <a:t>oF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Transformation</a:t>
            </a:r>
          </a:p>
          <a:p>
            <a:r>
              <a:rPr lang="en-US" dirty="0" smtClean="0"/>
              <a:t>State full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1876" y="2753711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RDD1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Transformation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3572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RDD2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50523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17474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RDD4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84580" y="275370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RDD5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7646276" y="266962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1366" y="390742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873062" y="3907428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RDD2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840013" y="3907428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RDD3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806964" y="3907428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RDD4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6674070" y="3907427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RDD5</a:t>
            </a:r>
            <a:endParaRPr lang="en-US" sz="1200" dirty="0"/>
          </a:p>
        </p:txBody>
      </p:sp>
      <p:sp>
        <p:nvSpPr>
          <p:cNvPr id="15" name="Right Arrow 14"/>
          <p:cNvSpPr/>
          <p:nvPr/>
        </p:nvSpPr>
        <p:spPr>
          <a:xfrm>
            <a:off x="7635766" y="3823343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044966" y="3279228"/>
            <a:ext cx="357351" cy="430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err="1" smtClean="0"/>
              <a:t>mapPartitions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04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774324" y="2480441"/>
            <a:ext cx="2685394" cy="740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err="1" smtClean="0"/>
              <a:t>FulL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876" y="2753711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RDD1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883572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RDD2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850523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17474" y="275371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RDD4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84580" y="275370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RDD5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7646276" y="266962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816772" y="2622327"/>
            <a:ext cx="2790498" cy="69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84580" y="4156840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3" name="Down Arrow 12"/>
          <p:cNvSpPr/>
          <p:nvPr/>
        </p:nvSpPr>
        <p:spPr>
          <a:xfrm>
            <a:off x="6926317" y="3221419"/>
            <a:ext cx="110359" cy="93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4324" y="4156839"/>
            <a:ext cx="704193" cy="33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RDDy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5071240" y="3321270"/>
            <a:ext cx="89339" cy="835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67144" y="4072755"/>
            <a:ext cx="588579" cy="50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1496" y="3537153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 Operation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8805" y="2774730"/>
            <a:ext cx="152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9848" y="4249961"/>
            <a:ext cx="169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Stream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40565" y="5644055"/>
            <a:ext cx="2746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Batch Interval : 2 Sec</a:t>
            </a:r>
          </a:p>
          <a:p>
            <a:r>
              <a:rPr lang="en-US" dirty="0" smtClean="0"/>
              <a:t>Window Interval : 6 sec</a:t>
            </a:r>
          </a:p>
          <a:p>
            <a:r>
              <a:rPr lang="en-US" dirty="0" smtClean="0"/>
              <a:t>Sliding Interval : 4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Full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mapWithState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UpdateStateByKey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reduceByKeyAndwindow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3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72" y="256568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Next : </a:t>
            </a:r>
            <a:br>
              <a:rPr lang="en-US" dirty="0" smtClean="0"/>
            </a:br>
            <a:r>
              <a:rPr lang="en-US" dirty="0" smtClean="0"/>
              <a:t>Kafka </a:t>
            </a:r>
            <a:r>
              <a:rPr lang="en-US" smtClean="0"/>
              <a:t>Spark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1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26164</TotalTime>
  <Words>77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Stateless and Statefull transformations</vt:lpstr>
      <vt:lpstr>Types oF Transformation</vt:lpstr>
      <vt:lpstr>Stateless Transformation</vt:lpstr>
      <vt:lpstr>Stateless Operations</vt:lpstr>
      <vt:lpstr>State FulL Transformation</vt:lpstr>
      <vt:lpstr>State Full Operation</vt:lpstr>
      <vt:lpstr>Next :  Kafka Spark Integration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90</cp:revision>
  <dcterms:created xsi:type="dcterms:W3CDTF">2018-10-13T06:17:05Z</dcterms:created>
  <dcterms:modified xsi:type="dcterms:W3CDTF">2019-01-14T17:59:39Z</dcterms:modified>
</cp:coreProperties>
</file>