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70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Spark Streaming</a:t>
            </a:r>
            <a:br>
              <a:rPr lang="en-US" sz="8000" dirty="0" smtClean="0"/>
            </a:br>
            <a:r>
              <a:rPr lang="en-US" sz="8000" dirty="0" smtClean="0"/>
              <a:t>Window Function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Times we want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know what happen during last one Hour (Window Duration)</a:t>
            </a:r>
          </a:p>
          <a:p>
            <a:pPr lvl="1"/>
            <a:r>
              <a:rPr lang="en-US" dirty="0" smtClean="0"/>
              <a:t>Results Updated every 5 sec (Batch Interval)</a:t>
            </a:r>
            <a:endParaRPr lang="en-US" dirty="0"/>
          </a:p>
          <a:p>
            <a:r>
              <a:rPr lang="en-US" dirty="0" smtClean="0"/>
              <a:t> Use </a:t>
            </a:r>
          </a:p>
          <a:p>
            <a:pPr lvl="1"/>
            <a:r>
              <a:rPr lang="en-US" dirty="0" smtClean="0"/>
              <a:t>New RDD</a:t>
            </a:r>
          </a:p>
          <a:p>
            <a:pPr lvl="1"/>
            <a:r>
              <a:rPr lang="en-US" dirty="0" smtClean="0"/>
              <a:t>And Some History RDD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5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774324" y="2480441"/>
            <a:ext cx="2685394" cy="7409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 err="1" smtClean="0"/>
              <a:t>FulL</a:t>
            </a:r>
            <a:r>
              <a:rPr lang="en-US" dirty="0" smtClean="0"/>
              <a:t> Transformation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1876" y="2753711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RDD1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883572" y="2753710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RDD2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850523" y="2753710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RDD3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817474" y="2753710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RDD4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684580" y="2753709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RDD5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7646276" y="2669625"/>
            <a:ext cx="588579" cy="50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816772" y="2622327"/>
            <a:ext cx="2790498" cy="698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84580" y="4156840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RDDy</a:t>
            </a:r>
            <a:endParaRPr lang="en-US" sz="1200" dirty="0"/>
          </a:p>
        </p:txBody>
      </p:sp>
      <p:sp>
        <p:nvSpPr>
          <p:cNvPr id="13" name="Down Arrow 12"/>
          <p:cNvSpPr/>
          <p:nvPr/>
        </p:nvSpPr>
        <p:spPr>
          <a:xfrm>
            <a:off x="6926317" y="3221419"/>
            <a:ext cx="110359" cy="935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74324" y="4156839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RDDy</a:t>
            </a:r>
            <a:endParaRPr lang="en-US" sz="1200" dirty="0"/>
          </a:p>
        </p:txBody>
      </p:sp>
      <p:sp>
        <p:nvSpPr>
          <p:cNvPr id="15" name="Down Arrow 14"/>
          <p:cNvSpPr/>
          <p:nvPr/>
        </p:nvSpPr>
        <p:spPr>
          <a:xfrm>
            <a:off x="5071240" y="3321270"/>
            <a:ext cx="89339" cy="835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767144" y="4072755"/>
            <a:ext cx="588579" cy="50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81496" y="3537153"/>
            <a:ext cx="21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Operation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8805" y="2774730"/>
            <a:ext cx="152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9848" y="4249961"/>
            <a:ext cx="16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Stream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40565" y="5644055"/>
            <a:ext cx="2746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. Batch Interval : 2 Sec</a:t>
            </a:r>
          </a:p>
          <a:p>
            <a:r>
              <a:rPr lang="en-US" dirty="0" smtClean="0"/>
              <a:t>Window Interval : 6 sec</a:t>
            </a:r>
          </a:p>
          <a:p>
            <a:r>
              <a:rPr lang="en-US" dirty="0" smtClean="0"/>
              <a:t>Sliding Interval : 4 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24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30524</TotalTime>
  <Words>71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Spark Streaming Window Function</vt:lpstr>
      <vt:lpstr>Need??</vt:lpstr>
      <vt:lpstr>State FulL Transformation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tutorial</dc:title>
  <dc:creator>Neha Bansal 7</dc:creator>
  <cp:lastModifiedBy>Neha Bansal 7</cp:lastModifiedBy>
  <cp:revision>86</cp:revision>
  <dcterms:created xsi:type="dcterms:W3CDTF">2018-10-13T06:17:05Z</dcterms:created>
  <dcterms:modified xsi:type="dcterms:W3CDTF">2019-01-17T19:11:07Z</dcterms:modified>
</cp:coreProperties>
</file>