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Spark Streaming</a:t>
            </a:r>
            <a:br>
              <a:rPr lang="en-US" sz="8000" dirty="0" smtClean="0"/>
            </a:br>
            <a:r>
              <a:rPr lang="en-US" sz="8000" dirty="0" smtClean="0"/>
              <a:t>performance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972" y="256568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Next : </a:t>
            </a:r>
            <a:br>
              <a:rPr lang="en-US" dirty="0" smtClean="0"/>
            </a:br>
            <a:r>
              <a:rPr lang="en-US" dirty="0" smtClean="0"/>
              <a:t>Structured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26147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Spark Streaming performance</vt:lpstr>
      <vt:lpstr>Next :  Structured Streaming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80</cp:revision>
  <dcterms:created xsi:type="dcterms:W3CDTF">2018-10-13T06:17:05Z</dcterms:created>
  <dcterms:modified xsi:type="dcterms:W3CDTF">2019-01-04T20:42:47Z</dcterms:modified>
</cp:coreProperties>
</file>