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6236" autoAdjust="0"/>
  </p:normalViewPr>
  <p:slideViewPr>
    <p:cSldViewPr snapToGrid="0">
      <p:cViewPr>
        <p:scale>
          <a:sx n="96" d="100"/>
          <a:sy n="96" d="100"/>
        </p:scale>
        <p:origin x="116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Fraud Transaction 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t>					</a:t>
            </a:r>
            <a:r>
              <a:rPr lang="en-US" b="1"/>
              <a:t>	</a:t>
            </a:r>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monitoring fraud insurance claim for Private motor products . The model will determine whether a customer is placing a fraudulent insurance claim or not.</a:t>
            </a:r>
            <a:endParaRPr>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Detection of upcoming frauds.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Gives better insight of customers 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easy flow for  managing resources.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Manual inspection if fraud is identified .</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endParaRPr/>
          </a:p>
          <a:p>
            <a:pPr marL="285750" lvl="0" indent="-184150" algn="l" rtl="0">
              <a:spcBef>
                <a:spcPts val="1000"/>
              </a:spcBef>
              <a:spcAft>
                <a:spcPts val="0"/>
              </a:spcAft>
              <a:buSzPts val="1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fraudDetection_20062021_101010)</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1174</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Noto Sans Symbols</vt:lpstr>
      <vt:lpstr>Century Gothic</vt:lpstr>
      <vt:lpstr>Times New Roman</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Manjeet Bilthare</cp:lastModifiedBy>
  <cp:revision>1</cp:revision>
  <dcterms:created xsi:type="dcterms:W3CDTF">2021-06-19T13:01:53Z</dcterms:created>
  <dcterms:modified xsi:type="dcterms:W3CDTF">2023-11-23T10:53:57Z</dcterms:modified>
</cp:coreProperties>
</file>