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8" r:id="rId5"/>
    <p:sldId id="257" r:id="rId6"/>
    <p:sldId id="260" r:id="rId7"/>
    <p:sldId id="262" r:id="rId8"/>
    <p:sldId id="261" r:id="rId9"/>
    <p:sldId id="263" r:id="rId10"/>
    <p:sldId id="272" r:id="rId11"/>
    <p:sldId id="264" r:id="rId12"/>
    <p:sldId id="265" r:id="rId13"/>
    <p:sldId id="266" r:id="rId14"/>
    <p:sldId id="268" r:id="rId15"/>
    <p:sldId id="283" r:id="rId16"/>
    <p:sldId id="284" r:id="rId17"/>
    <p:sldId id="285" r:id="rId18"/>
    <p:sldId id="286" r:id="rId19"/>
    <p:sldId id="287" r:id="rId20"/>
    <p:sldId id="288" r:id="rId21"/>
    <p:sldId id="276" r:id="rId22"/>
    <p:sldId id="277" r:id="rId23"/>
    <p:sldId id="278" r:id="rId24"/>
    <p:sldId id="279" r:id="rId25"/>
    <p:sldId id="273" r:id="rId26"/>
    <p:sldId id="274" r:id="rId27"/>
    <p:sldId id="267" r:id="rId28"/>
    <p:sldId id="269" r:id="rId29"/>
    <p:sldId id="280" r:id="rId30"/>
    <p:sldId id="281" r:id="rId31"/>
    <p:sldId id="282" r:id="rId32"/>
    <p:sldId id="275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dey" userId="31a3b465c60a8e39" providerId="LiveId" clId="{E563A7FC-4223-4FF1-A868-762C6744E6FE}"/>
    <pc:docChg chg="custSel addSld modSld">
      <pc:chgData name="ashish dey" userId="31a3b465c60a8e39" providerId="LiveId" clId="{E563A7FC-4223-4FF1-A868-762C6744E6FE}" dt="2021-09-19T15:51:36.231" v="283" actId="20577"/>
      <pc:docMkLst>
        <pc:docMk/>
      </pc:docMkLst>
      <pc:sldChg chg="modSp new mod">
        <pc:chgData name="ashish dey" userId="31a3b465c60a8e39" providerId="LiveId" clId="{E563A7FC-4223-4FF1-A868-762C6744E6FE}" dt="2021-09-19T15:29:22.228" v="95" actId="20577"/>
        <pc:sldMkLst>
          <pc:docMk/>
          <pc:sldMk cId="2122340681" sldId="283"/>
        </pc:sldMkLst>
        <pc:spChg chg="mod">
          <ac:chgData name="ashish dey" userId="31a3b465c60a8e39" providerId="LiveId" clId="{E563A7FC-4223-4FF1-A868-762C6744E6FE}" dt="2021-09-19T15:28:05.605" v="41" actId="20577"/>
          <ac:spMkLst>
            <pc:docMk/>
            <pc:sldMk cId="2122340681" sldId="283"/>
            <ac:spMk id="2" creationId="{4F940077-8568-4A9E-9179-F629717BC2AF}"/>
          </ac:spMkLst>
        </pc:spChg>
        <pc:spChg chg="mod">
          <ac:chgData name="ashish dey" userId="31a3b465c60a8e39" providerId="LiveId" clId="{E563A7FC-4223-4FF1-A868-762C6744E6FE}" dt="2021-09-19T15:29:22.228" v="95" actId="20577"/>
          <ac:spMkLst>
            <pc:docMk/>
            <pc:sldMk cId="2122340681" sldId="283"/>
            <ac:spMk id="3" creationId="{66143693-5965-4264-9A06-8108F9A426BC}"/>
          </ac:spMkLst>
        </pc:spChg>
      </pc:sldChg>
      <pc:sldChg chg="modSp new mod">
        <pc:chgData name="ashish dey" userId="31a3b465c60a8e39" providerId="LiveId" clId="{E563A7FC-4223-4FF1-A868-762C6744E6FE}" dt="2021-09-19T15:29:55.229" v="113" actId="20577"/>
        <pc:sldMkLst>
          <pc:docMk/>
          <pc:sldMk cId="3359762883" sldId="284"/>
        </pc:sldMkLst>
        <pc:spChg chg="mod">
          <ac:chgData name="ashish dey" userId="31a3b465c60a8e39" providerId="LiveId" clId="{E563A7FC-4223-4FF1-A868-762C6744E6FE}" dt="2021-09-19T15:27:26.288" v="36" actId="20577"/>
          <ac:spMkLst>
            <pc:docMk/>
            <pc:sldMk cId="3359762883" sldId="284"/>
            <ac:spMk id="2" creationId="{AB51C966-BECA-4876-B7CA-6CC4E4BA0B21}"/>
          </ac:spMkLst>
        </pc:spChg>
        <pc:spChg chg="mod">
          <ac:chgData name="ashish dey" userId="31a3b465c60a8e39" providerId="LiveId" clId="{E563A7FC-4223-4FF1-A868-762C6744E6FE}" dt="2021-09-19T15:29:55.229" v="113" actId="20577"/>
          <ac:spMkLst>
            <pc:docMk/>
            <pc:sldMk cId="3359762883" sldId="284"/>
            <ac:spMk id="3" creationId="{ADF06494-4101-4D95-A7AE-91C95BEE1A14}"/>
          </ac:spMkLst>
        </pc:spChg>
      </pc:sldChg>
      <pc:sldChg chg="modSp new mod">
        <pc:chgData name="ashish dey" userId="31a3b465c60a8e39" providerId="LiveId" clId="{E563A7FC-4223-4FF1-A868-762C6744E6FE}" dt="2021-09-19T15:38:12.849" v="185" actId="20577"/>
        <pc:sldMkLst>
          <pc:docMk/>
          <pc:sldMk cId="2221542115" sldId="285"/>
        </pc:sldMkLst>
        <pc:spChg chg="mod">
          <ac:chgData name="ashish dey" userId="31a3b465c60a8e39" providerId="LiveId" clId="{E563A7FC-4223-4FF1-A868-762C6744E6FE}" dt="2021-09-19T15:30:32.112" v="122" actId="20577"/>
          <ac:spMkLst>
            <pc:docMk/>
            <pc:sldMk cId="2221542115" sldId="285"/>
            <ac:spMk id="2" creationId="{27D7EDC0-2E33-48C3-BBE8-4863D8A0AB6B}"/>
          </ac:spMkLst>
        </pc:spChg>
        <pc:spChg chg="mod">
          <ac:chgData name="ashish dey" userId="31a3b465c60a8e39" providerId="LiveId" clId="{E563A7FC-4223-4FF1-A868-762C6744E6FE}" dt="2021-09-19T15:38:12.849" v="185" actId="20577"/>
          <ac:spMkLst>
            <pc:docMk/>
            <pc:sldMk cId="2221542115" sldId="285"/>
            <ac:spMk id="3" creationId="{A078305A-C60C-4262-BD30-E6F6AC2970EC}"/>
          </ac:spMkLst>
        </pc:spChg>
      </pc:sldChg>
      <pc:sldChg chg="modSp new mod">
        <pc:chgData name="ashish dey" userId="31a3b465c60a8e39" providerId="LiveId" clId="{E563A7FC-4223-4FF1-A868-762C6744E6FE}" dt="2021-09-19T15:40:40.377" v="196" actId="27636"/>
        <pc:sldMkLst>
          <pc:docMk/>
          <pc:sldMk cId="736123179" sldId="286"/>
        </pc:sldMkLst>
        <pc:spChg chg="mod">
          <ac:chgData name="ashish dey" userId="31a3b465c60a8e39" providerId="LiveId" clId="{E563A7FC-4223-4FF1-A868-762C6744E6FE}" dt="2021-09-19T15:39:29.337" v="194" actId="20577"/>
          <ac:spMkLst>
            <pc:docMk/>
            <pc:sldMk cId="736123179" sldId="286"/>
            <ac:spMk id="2" creationId="{2CC800F0-CCF4-43FC-949F-D34710F76FD0}"/>
          </ac:spMkLst>
        </pc:spChg>
        <pc:spChg chg="mod">
          <ac:chgData name="ashish dey" userId="31a3b465c60a8e39" providerId="LiveId" clId="{E563A7FC-4223-4FF1-A868-762C6744E6FE}" dt="2021-09-19T15:40:40.377" v="196" actId="27636"/>
          <ac:spMkLst>
            <pc:docMk/>
            <pc:sldMk cId="736123179" sldId="286"/>
            <ac:spMk id="3" creationId="{571E134B-799B-4CA3-BE44-C0168459AFBA}"/>
          </ac:spMkLst>
        </pc:spChg>
      </pc:sldChg>
      <pc:sldChg chg="modSp new mod">
        <pc:chgData name="ashish dey" userId="31a3b465c60a8e39" providerId="LiveId" clId="{E563A7FC-4223-4FF1-A868-762C6744E6FE}" dt="2021-09-19T15:44:44.970" v="219" actId="20577"/>
        <pc:sldMkLst>
          <pc:docMk/>
          <pc:sldMk cId="2047955581" sldId="287"/>
        </pc:sldMkLst>
        <pc:spChg chg="mod">
          <ac:chgData name="ashish dey" userId="31a3b465c60a8e39" providerId="LiveId" clId="{E563A7FC-4223-4FF1-A868-762C6744E6FE}" dt="2021-09-19T15:44:21.258" v="203" actId="20577"/>
          <ac:spMkLst>
            <pc:docMk/>
            <pc:sldMk cId="2047955581" sldId="287"/>
            <ac:spMk id="2" creationId="{CD430705-6EEF-46F0-8B8D-CD68818C69B2}"/>
          </ac:spMkLst>
        </pc:spChg>
        <pc:spChg chg="mod">
          <ac:chgData name="ashish dey" userId="31a3b465c60a8e39" providerId="LiveId" clId="{E563A7FC-4223-4FF1-A868-762C6744E6FE}" dt="2021-09-19T15:44:44.970" v="219" actId="20577"/>
          <ac:spMkLst>
            <pc:docMk/>
            <pc:sldMk cId="2047955581" sldId="287"/>
            <ac:spMk id="3" creationId="{FB56EFAA-9761-46E3-A423-875A8C4199EE}"/>
          </ac:spMkLst>
        </pc:spChg>
      </pc:sldChg>
      <pc:sldChg chg="modSp new mod">
        <pc:chgData name="ashish dey" userId="31a3b465c60a8e39" providerId="LiveId" clId="{E563A7FC-4223-4FF1-A868-762C6744E6FE}" dt="2021-09-19T15:51:36.231" v="283" actId="20577"/>
        <pc:sldMkLst>
          <pc:docMk/>
          <pc:sldMk cId="4255997119" sldId="288"/>
        </pc:sldMkLst>
        <pc:spChg chg="mod">
          <ac:chgData name="ashish dey" userId="31a3b465c60a8e39" providerId="LiveId" clId="{E563A7FC-4223-4FF1-A868-762C6744E6FE}" dt="2021-09-19T15:51:10.968" v="223" actId="20577"/>
          <ac:spMkLst>
            <pc:docMk/>
            <pc:sldMk cId="4255997119" sldId="288"/>
            <ac:spMk id="2" creationId="{92323264-B87C-40A0-B479-E6D05CD0A550}"/>
          </ac:spMkLst>
        </pc:spChg>
        <pc:spChg chg="mod">
          <ac:chgData name="ashish dey" userId="31a3b465c60a8e39" providerId="LiveId" clId="{E563A7FC-4223-4FF1-A868-762C6744E6FE}" dt="2021-09-19T15:51:36.231" v="283" actId="20577"/>
          <ac:spMkLst>
            <pc:docMk/>
            <pc:sldMk cId="4255997119" sldId="288"/>
            <ac:spMk id="3" creationId="{2DDE3C7D-BB05-4F1C-864F-B2561C25FE9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1:5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107 10944 0 0,'1'-2'248'0'0,"9"-37"693"0"0,-9 36-941 0 0,0 1 1 0 0,1 0-1 0 0,0-1 1 0 0,0 1-1 0 0,-1 0 0 0 0,1 0 1 0 0,0 0-1 0 0,1 0 1 0 0,-1 1-1 0 0,0-1 0 0 0,0 1 1 0 0,1-1-1 0 0,-1 1 1 0 0,6-2-1 0 0,15-12 69 0 0,-19 12-25 0 0,0 0 0 0 0,0 0 0 0 0,0 0 1 0 0,1 0-1 0 0,6-2 3655 0 0,-25 5-3101 0 0,-32 10-151 0 0,0 2 1 0 0,-79 32-1 0 0,73-25-364 0 0,-25 11-2 0 0,-134 71 0 0 0,101-42 137 0 0,44-25-101 0 0,-102 70 0 0 0,140-84-53 0 0,2 0 45 0 0,-31 27 0 0 0,14-7 1 0 0,-33 33 80 0 0,64-60-177 0 0,1 0 0 0 0,0 1 0 0 0,-17 31 0 0 0,25-40-13 0 0,1 0-1 0 0,0 0 0 0 0,0 0 0 0 0,0 0 0 0 0,1 0 1 0 0,0 1-1 0 0,0-1 0 0 0,0 0 0 0 0,1 1 0 0 0,-1-1 1 0 0,2 1-1 0 0,-1-1 0 0 0,0 1 0 0 0,1-1 0 0 0,0 1 1 0 0,0-1-1 0 0,2 6 0 0 0,0-4-12 0 0,1 1-1 0 0,-1-1 1 0 0,1 0-1 0 0,0 0 1 0 0,0-1-1 0 0,1 1 1 0 0,0-1-1 0 0,0 0 1 0 0,1 0-1 0 0,0 0 1 0 0,7 5-1 0 0,13 8 24 0 0,2-2 0 0 0,-1 0 0 0 0,2-2 0 0 0,0-1 0 0 0,1-1 0 0 0,57 16-1 0 0,-3-8 229 0 0,114 13-1 0 0,-93-24 64 0 0,-36-4-50 0 0,212 6 227 0 0,-271-12-468 0 0,0 1 1 0 0,0 0 0 0 0,0 0-1 0 0,-1 1 1 0 0,1 0 0 0 0,9 4-1 0 0,-14-3-24 0 0,-4-2-58 0 0,22-6-2779 0 0,-21 4 2640 0 0,0 0-1 0 0,-1 0 0 0 0,1 0 1 0 0,0 0-1 0 0,0-1 0 0 0,0 1 1 0 0,-1 0-1 0 0,1-1 1 0 0,-1 1-1 0 0,3-4 0 0 0,12-10-1381 0 0,-4 7 682 0 0,-3-4-7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2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8576 0 0,'0'0'656'0'0,"-5"13"-62"0"0,1-11-95 0 0,-1 1 0 0 0,1-1-1 0 0,-1 1 1 0 0,0-1 0 0 0,0-1 0 0 0,-10 3-1 0 0,9-2-240 0 0,0-1 0 0 0,0 1 0 0 0,0 0 1 0 0,-8 5-1 0 0,12-5-195 0 0,-1-1 1 0 0,1 1 0 0 0,0 1-1 0 0,0-1 1 0 0,-1 0 0 0 0,1 0 0 0 0,-2 4-1 0 0,4-5-60 0 0,-1 1 0 0 0,0-1 0 0 0,0 0 0 0 0,0 0 0 0 0,1 1 0 0 0,-1-1 0 0 0,1 1 0 0 0,-1-1 0 0 0,1 1 0 0 0,-1-1 0 0 0,1 1 0 0 0,0-1 0 0 0,0 1 0 0 0,0-1 0 0 0,0 1 0 0 0,0 1 0 0 0,3 15-4 0 0,-2-12 14 0 0,1 0 1 0 0,-1 0-1 0 0,4 9 1 0 0,5 6-4 0 0,0-1-1 0 0,1 0 1 0 0,1 0 0 0 0,1-1-1 0 0,1-1 1 0 0,17 19 0 0 0,-28-35-8 0 0,9 10 0 0 0,0-1 0 0 0,-1 2 0 0 0,-1 0 0 0 0,0 0 0 0 0,14 25 1 0 0,-22-35 7 0 0,-1 1 1 0 0,0 0-1 0 0,0-1 0 0 0,0 1 1 0 0,0 0-1 0 0,0 0 1 0 0,-1 0-1 0 0,0 5 1 0 0,0-7 0 0 0,0-1 0 0 0,0 1 0 0 0,0-1 0 0 0,0 1 0 0 0,-1-1 0 0 0,1 1 0 0 0,0-1 0 0 0,-1 0 0 0 0,1 1 0 0 0,-1-1 0 0 0,0 1 0 0 0,1-1 0 0 0,-1 0 0 0 0,0 0 0 0 0,0 1 0 0 0,0-1 0 0 0,0 0 0 0 0,0 0 0 0 0,0 0 0 0 0,0 0 0 0 0,0 0 0 0 0,-1 0 0 0 0,1-1 0 0 0,0 1 0 0 0,0 0 0 0 0,-2 0 1 0 0,-26 8-114 0 0,-1-2 1 0 0,1-1 0 0 0,-1-1-1 0 0,-41 1 1 0 0,-5 1-2414 0 0,41-3 1225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2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151 408 11024 0 0,'-22'-4'343'0'0,"10"1"-243"0"0,0 1 1 0 0,0 0-1 0 0,0 0 1 0 0,0 1-1 0 0,0 1 0 0 0,0 0 1 0 0,-14 2-1 0 0,9 1-286 0 0,15-2 68 0 0,8 4-844 0 0,-2-3 972 0 0,0 1 0 0 0,0-1 0 0 0,-1 0 0 0 0,1 0 0 0 0,1 0 0 0 0,-1 0 0 0 0,0-1 1 0 0,0 0-1 0 0,1 0 0 0 0,-1 0 0 0 0,0 0 0 0 0,8-1 0 0 0,8 1 117 0 0,28-3-1 0 0,-45 2-114 0 0,131-14 700 0 0,42-2-404 0 0,-1 12-53 0 0,61-1-22 0 0,-64-2-167 0 0,116-7-31 0 0,-61 0 434 0 0,93-8 125 0 0,521-49-32 0 0,-688 60-464 0 0,206-18 129 0 0,379-23-28 0 0,-230 20 32 0 0,-26-1 281 0 0,-49 4 30 0 0,-205 13-374 0 0,17-2-99 0 0,103-6-90 0 0,-230 11 21 0 0,-83 14 80 0 0,-22 0-437 0 0,-12 0-290 0 0,-4 0-452 0 0,-66 11-2119 0 0,43-8 2172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9672 0 0,'0'0'2366'0'0,"11"-5"-262"0"0,-11 4-2052 0 0,0 1 0 0 0,0 0 0 0 0,0 0 0 0 0,0 0 0 0 0,0-1-1 0 0,0 1 1 0 0,0 0 0 0 0,1 0 0 0 0,-1 0 0 0 0,0-1 0 0 0,0 1 0 0 0,0 0-1 0 0,0 0 1 0 0,1 0 0 0 0,-1 0 0 0 0,0 0 0 0 0,0-1 0 0 0,0 1-1 0 0,1 0 1 0 0,-1 0 0 0 0,0 0 0 0 0,0 0 0 0 0,0 0 0 0 0,1 0 0 0 0,-1 0-1 0 0,0 0 1 0 0,0 0 0 0 0,1 0 0 0 0,-1 0 0 0 0,0 0 0 0 0,0 0 0 0 0,1 0-1 0 0,-1 0 1 0 0,0 0 0 0 0,0 0 0 0 0,0 0 0 0 0,1 0 0 0 0,8 8 460 0 0,6 18-476 0 0,-13-18-6 0 0,0 0 1 0 0,0 1-1 0 0,-1-1 0 0 0,0 12 1 0 0,4 20 43 0 0,0-15 13 0 0,0 30 0 0 0,-2-14-42 0 0,-1-12-18 0 0,-2 32 0 0 0,-1-21 36 0 0,5-13 457 0 0,-4-27-42 0 0,0 9-2798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39 9320 0 0,'-2'-6'66'0'0,"-9"-10"345"0"0,7 0 4754 0 0,26 55-5151 0 0,95 189 328 0 0,-83-165-356 0 0,6 10 7 0 0,70 142-96 0 0,-78-138-395 0 0,-31-75 265 0 0,2 8 422 0 0,1-7-2801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12240 0 0,'0'-1'21'0'0,"0"0"0"0"0,0 0 0 0 0,0 0 0 0 0,0 0 0 0 0,0 0 0 0 0,0 0 0 0 0,0 0 0 0 0,1 1 0 0 0,-1-1 0 0 0,0 0 0 0 0,1 0 0 0 0,-1 0 0 0 0,1 0 0 0 0,-1 0-1 0 0,1 0 1 0 0,-1 0 0 0 0,1 1 0 0 0,-1-1 0 0 0,1 0 0 0 0,0 0 0 0 0,0 1 0 0 0,0-1 0 0 0,1 0-19 0 0,-1 0-1 0 0,1 0 0 0 0,-1 1 1 0 0,1-1-1 0 0,0 1 0 0 0,-1 0 1 0 0,1-1-1 0 0,0 1 1 0 0,-1 0-1 0 0,1 0 0 0 0,0 0 1 0 0,1 0-1 0 0,5 1-30 0 0,-1 0 0 0 0,1 1 0 0 0,-1 0 0 0 0,13 5 1 0 0,29 16 530 0 0,0 2-1 0 0,78 56 1 0 0,17 9 301 0 0,-111-71-813 0 0,-20-10-9 0 0,0-2 0 0 0,0 0 1 0 0,1 0-1 0 0,0-2 0 0 0,17 6 0 0 0,79 13-1278 0 0,-91-20 693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48 9176 0 0,'-23'38'212'0'0,"-37"79"0"0"0,6-12-40 0 0,27-56-88 0 0,-60 111-12 0 0,74-136 24 0 0,12-22 722 0 0,-8-23 66 0 0,9 14-893 0 0,0-1 0 0 0,0 0 0 0 0,0 1 0 0 0,1-1 0 0 0,0 1 0 0 0,1-1 0 0 0,0 1 0 0 0,0-1 0 0 0,0 1 0 0 0,5-9 0 0 0,2-11-194 0 0,65-264 1891 0 0,-70 276-1351 0 0,8-22-1 0 0,0 3-99 0 0,-4 13-102 0 0,-7 19 246 0 0,11-2-31 0 0,-10 4-321 0 0,-1 1 0 0 0,0-1 0 0 0,0 1 0 0 0,1-1 0 0 0,-1 1 0 0 0,0-1 0 0 0,0 1 0 0 0,0 0 0 0 0,0-1 0 0 0,1 1 0 0 0,-1 0 0 0 0,0 0 0 0 0,1 2 0 0 0,15 15 275 0 0,-14-14-230 0 0,55 81 143 0 0,-47-69-202 0 0,107 178 181 0 0,-13-24-76 0 0,17 24-1902 0 0,-99-166-699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9696 0 0,'0'0'208'0'0,"-4"8"32"0"0,3-6-240 0 0,-1 1 0 0 0,1-1 0 0 0,-1 1 0 0 0,1 0 0 0 0,0-1 0 0 0,0 1 0 0 0,1 0 0 0 0,-1 0 0 0 0,1 0 0 0 0,-1-1 0 0 0,1 1 0 0 0,0 4 0 0 0,3 39 0 0 0,-1-29 0 0 0,-1-6 83 0 0,1 1-1 0 0,1-1 1 0 0,5 17 0 0 0,-6-22-25 0 0,0 0 0 0 0,1 0 0 0 0,0 0 0 0 0,0-1 0 0 0,0 1 0 0 0,1-1-1 0 0,8 10 1 0 0,-11-14-17 0 0,4 4 158 0 0,-1-1-1 0 0,1 1 0 0 0,10 6 0 0 0,-13-10-165 0 0,-1-1-1 0 0,0 1 1 0 0,1 0-1 0 0,-1-1 1 0 0,1 1-1 0 0,-1-1 1 0 0,1 1-1 0 0,-1-1 0 0 0,1 0 1 0 0,-1 1-1 0 0,1-1 1 0 0,0 0-1 0 0,-1 0 1 0 0,1 0-1 0 0,-1-1 1 0 0,1 1-1 0 0,-1 0 0 0 0,1 0 1 0 0,-1-1-1 0 0,1 1 1 0 0,1-2-1 0 0,3 0 168 0 0,-1 0 0 0 0,0-1 0 0 0,0 0 0 0 0,1 0 0 0 0,-2-1 0 0 0,1 0 0 0 0,8-7 0 0 0,-10 8-150 0 0,-1 0-1 0 0,0 0 1 0 0,1 0-1 0 0,-1 0 0 0 0,0 0 1 0 0,0 0-1 0 0,-1-1 1 0 0,1 1-1 0 0,-1 0 1 0 0,0-1-1 0 0,2-7 1 0 0,0 2 32 0 0,-2 8-71 0 0,0-1 1 0 0,0 1 0 0 0,-1-1-1 0 0,1 1 1 0 0,-1-1-1 0 0,0 1 1 0 0,1-1 0 0 0,-1 0-1 0 0,0 1 1 0 0,0-1-1 0 0,0-2 1 0 0,-2 1-4 0 0,1 0-5 0 0,1-12 91 0 0,-1 3-6 0 0,-4 3-42 0 0,1 6-175 0 0,1 0 0 0 0,-1 0 0 0 0,0 0 0 0 0,0 0 0 0 0,0 1 1 0 0,0 0-1 0 0,-5-2 0 0 0,-1-1-268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7232 0 0,'0'0'157'0'0,"1"16"22"0"0,3-10-151 0 0,-3-6-19 0 0,-1 0-1 0 0,0 1 1 0 0,1-1 0 0 0,-1 1-1 0 0,0-1 1 0 0,1 0 0 0 0,-1 1-1 0 0,0-1 1 0 0,1 1 0 0 0,2 6 6107 0 0,-2-12-2319 0 0,0 1-4978 0 0,-1 4 1491 0 0,0 0-306 0 0,0 0 1 0 0,0 0-1 0 0,-1 0 1 0 0,1 0-1 0 0,0 0 1 0 0,0-1 0 0 0,0 1-1 0 0,0 0 1 0 0,0 0-1 0 0,0 0 1 0 0,0 0-1 0 0,-1 0 1 0 0,1 0-1 0 0,0 0 1 0 0,0 0-1 0 0,0 0 1 0 0,0 0-1 0 0,0 0 1 0 0,0 0-1 0 0,0-1 1 0 0,0 1-1 0 0,0 0 1 0 0,0 0-1 0 0,-1 0 1 0 0,1 0 0 0 0,0 0-1 0 0,0 0 1 0 0,0 0-1 0 0,0 0 1 0 0,0-1-1 0 0,0 1 1 0 0,0 0-1 0 0,0 0 1 0 0,0 0-1 0 0,0 0 1 0 0,0 0-1 0 0,0 0 1 0 0,0-1-1 0 0,0 1 1 0 0,0 0-1 0 0,0 0 1 0 0,0 0-1 0 0,0 0 1 0 0,-2-12 406 0 0,-1 6-421 0 0,3 4-52 0 0,-1 1-262 0 0,-4-6 318 0 0,-2 0 44 0 0,6 6-94 0 0,1 2-236 0 0,20 41 137 0 0,-12-23 142 0 0,0-1 0 0 0,1-1 0 0 0,13 19 0 0 0,34 45 13 0 0,-52-76 621 0 0,-2-4-40 0 0,2-6-292 0 0,3-3-229 0 0,-5 1 6 0 0,-1 0 0 0 0,0 0 0 0 0,0 0 0 0 0,0-12 0 0 0,-1 11 13 0 0,0 0-1 0 0,4-15 1 0 0,-2 12-18 0 0,-2 9-51 0 0,0 0-1 0 0,0 0 1 0 0,1 0 0 0 0,0 0 0 0 0,-1 0 0 0 0,1 1 0 0 0,0-1 0 0 0,0 0 0 0 0,1-2 0 0 0,10-18 68 0 0,-10 17-66 0 0,1-1 0 0 0,0 1 0 0 0,0 0 0 0 0,7-8 0 0 0,-9 11-13 0 0,0 1 0 0 0,0 0 0 0 0,0 0 0 0 0,0 0 0 0 0,0 0-1 0 0,1 1 1 0 0,-1-1 0 0 0,0 0 0 0 0,0 0 0 0 0,1 1-1 0 0,-1-1 1 0 0,0 1 0 0 0,1-1 0 0 0,-1 1 0 0 0,1-1-1 0 0,-1 1 1 0 0,0 0 0 0 0,1 0 0 0 0,-1 0 0 0 0,3 0 0 0 0,-1 0-8 0 0,-1 1 0 0 0,0-1 0 0 0,0 1 0 0 0,1 0 0 0 0,-1 0 0 0 0,0 0 0 0 0,0 0 0 0 0,0 0 0 0 0,0 1 0 0 0,0-1 0 0 0,3 3 0 0 0,2 4-20 0 0,0 0 0 0 0,0 0 0 0 0,0 0 0 0 0,7 14 0 0 0,12 18-32 0 0,11 18-17 0 0,-24-36-128 0 0,0-1 0 0 0,1 0-1 0 0,19 19 1 0 0,-37-49-446 0 0,1 0 0 0 0,0-1 0 0 0,-1-10 0 0 0,-9-28 646 0 0,4 18 96 0 0,1 0 1 0 0,-8-60 0 0 0,13 79-76 0 0,2 8-17 0 0,0 0 0 0 0,0 0 0 0 0,0 0-1 0 0,1 0 1 0 0,-1 0 0 0 0,1 0 0 0 0,0 0 0 0 0,0-4 0 0 0,0 5-94 0 0,5 1-159 0 0,-5 0 253 0 0,1 1-1 0 0,-1 0 1 0 0,0 0 0 0 0,1 0 0 0 0,-1 0 0 0 0,0 0-1 0 0,1 0 1 0 0,-1 0 0 0 0,0 0 0 0 0,0 0 0 0 0,1 0 0 0 0,-1 0-1 0 0,0 0 1 0 0,1 0 0 0 0,-1 0 0 0 0,0 0 0 0 0,1 0-1 0 0,-1 0 1 0 0,0 1 0 0 0,1-1 0 0 0,-1 0 0 0 0,0 0-1 0 0,0 0 1 0 0,1 0 0 0 0,-1 1 0 0 0,0-1 0 0 0,1 0 0 0 0,2 3-18 0 0,1 1 1 0 0,0-1 0 0 0,-1 1 0 0 0,0 0 0 0 0,0 0 0 0 0,0 0 0 0 0,4 7 0 0 0,14 31-24 0 0,-19-37 36 0 0,71 182-494 0 0,-72-183 355 0 0,0 0 0 0 0,0 0 0 0 0,0 0 0 0 0,0 0 1 0 0,-1 7-1 0 0,0-10-299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14808 0 0,'0'0'1032'0'0,"5"2"-1896"0"0,-1 3 368 0 0,1-1-8 0 0,0 4-112 0 0,3 0-24 0 0,-3 5-8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2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13672 0 0,'0'0'800'0'0,"1"0"-656"0"0,2 0-147 0 0,-1 0 0 0 0,0 1 0 0 0,0-1 0 0 0,0 1 0 0 0,1 0 0 0 0,-1-1 0 0 0,0 1 0 0 0,0 0 0 0 0,0 0 0 0 0,0 0 0 0 0,-1 0 0 0 0,1 1 0 0 0,3 2 0 0 0,23 25-254 0 0,-10-10 84 0 0,3 3 69 0 0,0 1 1 0 0,26 40-1 0 0,30 59 58 0 0,-12-17 104 0 0,45 88 70 0 0,-34-54-61 0 0,-42-78-67 0 0,15 24 0 0 0,-41-77 5 0 0,-7-7 4 0 0,1 1-1 0 0,0 0 0 0 0,-1-1 0 0 0,1 1 1 0 0,-1 0-1 0 0,0 0 0 0 0,0 0 0 0 0,2 4 1 0 0,-2-5 589 0 0,-14-14-452 0 0,8 4-109 0 0,0 0 1 0 0,-5-15 0 0 0,6 14-25 0 0,-5-11-119 0 0,1 3-103 0 0,-6-20-1 0 0,11 28 160 0 0,1 0-1 0 0,0 0 1 0 0,1 0 0 0 0,0 0 0 0 0,0-10 0 0 0,2 17 48 0 0,-1 0 1 0 0,1 0 0 0 0,-1 0 0 0 0,1 0 0 0 0,0 0-1 0 0,0 1 1 0 0,0-1 0 0 0,0 0 0 0 0,3-4 0 0 0,3-8 1 0 0,-3 7 213 0 0,1-1 0 0 0,0 1 0 0 0,0 0 0 0 0,1 0 1 0 0,-1 1-1 0 0,2-1 0 0 0,8-8 0 0 0,6-6 98 0 0,-10 10-207 0 0,0 0 0 0 0,1 0 0 0 0,23-16-1 0 0,-31 22-88 0 0,-3 5 104 0 0,7 13-383 0 0,19 44 145 0 0,-9-18 98 0 0,0-1 0 0 0,47 67 1 0 0,-44-83-29 0 0,-20-21 42 0 0,-1 1 0 0 0,1 0 0 0 0,-1-1 0 0 0,1 1 0 0 0,0-1 0 0 0,-1 0 0 0 0,1 1 0 0 0,0-1 0 0 0,-1 1 0 0 0,1-1 1 0 0,0 0-1 0 0,0 0 0 0 0,-1 1 0 0 0,1-1 0 0 0,0 0 0 0 0,0 0 0 0 0,0 0 0 0 0,-1 0 0 0 0,1 0 0 0 0,0 0 0 0 0,0 0 0 0 0,0 0 0 0 0,-1 0 1 0 0,1 0-1 0 0,0-1 0 0 0,0 1 0 0 0,0 0 0 0 0,-1 0 0 0 0,1-1 0 0 0,0 1 0 0 0,-1-1 0 0 0,2 0 0 0 0,1-2 4 0 0,-1 2 3 0 0,0-1 1 0 0,0 0-1 0 0,-1 1 1 0 0,1-1-1 0 0,-1 0 0 0 0,1 0 1 0 0,-1 0-1 0 0,0 0 1 0 0,0 0-1 0 0,0 0 1 0 0,0 0-1 0 0,0 0 0 0 0,0 0 1 0 0,0-1-1 0 0,-1 1 1 0 0,1-4-1 0 0,1-4 53 0 0,-1-1 1 0 0,-1 0-1 0 0,0 0 0 0 0,0 0 0 0 0,-1 1 0 0 0,0-1 1 0 0,-1 0-1 0 0,0 1 0 0 0,-1-1 0 0 0,-6-16 0 0 0,3 7 1 0 0,2 13-44 0 0,2 6-11 0 0,1 0 0 0 0,-1 0 0 0 0,1 0-1 0 0,-1 0 1 0 0,0 0 0 0 0,1 0 0 0 0,-1 0-1 0 0,0 1 1 0 0,0-1 0 0 0,0 1 0 0 0,0-1-1 0 0,0 1 1 0 0,0 0 0 0 0,1 0 0 0 0,-1 0-1 0 0,0 0 1 0 0,-3 0 0 0 0,0 1-143 0 0,1 0-1 0 0,-1 1 1 0 0,0-1-1 0 0,-8 5 1 0 0,10-4-51 0 0,0-1 0 0 0,-1 1 0 0 0,1-1 0 0 0,-1 0 0 0 0,1 0 0 0 0,-1 0 1 0 0,-4 0-1 0 0,6-1-22 0 0,1 0 1 0 0,-1 0-1 0 0,1 0 1 0 0,-1-1-1 0 0,0 1 1 0 0,1 0 0 0 0,-1-1-1 0 0,1 1 1 0 0,-1-1-1 0 0,1 0 1 0 0,-1 1 0 0 0,1-1-1 0 0,0 0 1 0 0,-1 0-1 0 0,1 0 1 0 0,0 0 0 0 0,-1 0-1 0 0,1 0 1 0 0,0 0-1 0 0,0-1 1 0 0,0 1-1 0 0,0 0 1 0 0,0-1 0 0 0,0 1-1 0 0,1 0 1 0 0,-1-1-1 0 0,0 1 1 0 0,1-1 0 0 0,-1-2-1 0 0,0 0 6 0 0,0 0 0 0 0,0 0 0 0 0,1 0-1 0 0,-1 0 1 0 0,1 0 0 0 0,0 0 0 0 0,1 0-1 0 0,-1 0 1 0 0,1 0 0 0 0,1-7 0 0 0,16-54 1079 0 0,-14 54-506 0 0,-3 6-119 0 0,1 0-1 0 0,0 0 1 0 0,0 0 0 0 0,4-6-1 0 0,-5 9-196 0 0,0 1-1 0 0,1-1 0 0 0,-1 1 1 0 0,0-1-1 0 0,1 1 0 0 0,-1 0 0 0 0,1 0 1 0 0,-1-1-1 0 0,1 1 0 0 0,0 0 0 0 0,0 0 1 0 0,-1 1-1 0 0,1-1 0 0 0,0 0 1 0 0,0 1-1 0 0,2-1 0 0 0,4-1 137 0 0,0 1 0 0 0,0 1 0 0 0,0 0 0 0 0,1 0-1 0 0,-1 0 1 0 0,0 1 0 0 0,0 0 0 0 0,0 1 0 0 0,0 0 0 0 0,0 0 0 0 0,-1 1-1 0 0,1 0 1 0 0,9 5 0 0 0,4 3 272 0 0,-1 1 0 0 0,0 0 0 0 0,26 23 1 0 0,-16-8-13 0 0,0 2 0 0 0,-2 1 1 0 0,-1 1-1 0 0,39 58 1 0 0,-60-78-73 0 0,-5-10-307 0 0,0 1 1 0 0,-1-1 0 0 0,1 1 0 0 0,0-1 0 0 0,0 0 0 0 0,0 1-1 0 0,0-1 1 0 0,0 0 0 0 0,0 0 0 0 0,1 1 0 0 0,1 0 1731 0 0,-4-4-1731 0 0,-1-4-45 0 0,0-1 0 0 0,0-1-1 0 0,0 1 1 0 0,1 0-1 0 0,0 0 1 0 0,0-9 0 0 0,-2-13-22 0 0,2 13 3 0 0,0 0 0 0 0,1-1 0 0 0,0 1 0 0 0,4-18 0 0 0,-3 27-20 0 0,1 0-1 0 0,-1 1 0 0 0,2 0 0 0 0,-1-1 0 0 0,0 1 0 0 0,1 0 1 0 0,0 0-1 0 0,1 0 0 0 0,0 1 0 0 0,-1-1 0 0 0,2 1 0 0 0,-1 0 1 0 0,0 0-1 0 0,1 0 0 0 0,7-5 0 0 0,-9 9 8 0 0,-1-1 1 0 0,1 1-1 0 0,-1 1 0 0 0,1-1 0 0 0,-1 0 1 0 0,1 1-1 0 0,0-1 0 0 0,-1 1 0 0 0,1 0 1 0 0,0-1-1 0 0,-1 1 0 0 0,1 1 0 0 0,0-1 1 0 0,-1 0-1 0 0,1 1 0 0 0,0-1 0 0 0,-1 1 1 0 0,1 0-1 0 0,-1 0 0 0 0,1 0 1 0 0,-1 0-1 0 0,5 3 0 0 0,2 1-79 0 0,-1 0 1 0 0,0 1-1 0 0,0 0 1 0 0,13 13-1 0 0,-6-2 42 0 0,0 1 0 0 0,-2 0 0 0 0,13 22 0 0 0,-9-13-12 0 0,-7-10 1 0 0,-1 0 1 0 0,7 18-1 0 0,-14-30 36 0 0,0 0-107 0 0,0 1 0 0 0,-1-1-1 0 0,1 0 1 0 0,-1 1 0 0 0,-1-1-1 0 0,1 1 1 0 0,-1-1 0 0 0,0 8 0 0 0,-1-11-7 0 0,0 0 1 0 0,0 0-1 0 0,0 0 1 0 0,0 0 0 0 0,-1-1-1 0 0,1 1 1 0 0,0 0 0 0 0,-1-1-1 0 0,1 1 1 0 0,-1-1-1 0 0,1 0 1 0 0,-1 1 0 0 0,-3 1-1 0 0,-4 2-667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1:5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42 9128 0 0,'0'0'1150'0'0,"-4"-10"-892"0"0,3 7-69 0 0,1 1 0 0 0,-1-1 0 0 0,1 1 1 0 0,-1-1-1 0 0,0 1 0 0 0,0-1 0 0 0,0 1 0 0 0,-1-1 1 0 0,1 1-1 0 0,-3-4 0 0 0,3 5 307 0 0,0 1-444 0 0,-1 0 1 0 0,1 1-1 0 0,0-1 1 0 0,-1 0-1 0 0,1 0 1 0 0,0 1 0 0 0,-1-1-1 0 0,1 1 1 0 0,0-1-1 0 0,0 1 1 0 0,0-1-1 0 0,-2 2 1 0 0,-4 5-3 0 0,1 0 1 0 0,0 0 0 0 0,1 0 0 0 0,-1 1-1 0 0,2 0 1 0 0,-1 0 0 0 0,-5 15 0 0 0,-19 63-46 0 0,29-86-4 0 0,-2 14 6 0 0,0 0 0 0 0,0 0 0 0 0,2 0 0 0 0,0 0 0 0 0,0 0 0 0 0,1 0 0 0 0,1 0 0 0 0,6 23 1 0 0,-7-31-3 0 0,1-1 0 0 0,0 1 0 0 0,0 0 0 0 0,0-1 0 0 0,1 0 0 0 0,0 1 0 0 0,0-1 0 0 0,0 0 0 0 0,8 8 0 0 0,-4-5 9 0 0,1-1-1 0 0,0 0 0 0 0,0-1 1 0 0,16 10-1 0 0,-19-13-1 0 0,1-1 0 0 0,0 1 0 0 0,0-1 0 0 0,0 0 0 0 0,0 0 0 0 0,0-1 0 0 0,1 0 0 0 0,7 0 0 0 0,-2 0 120 0 0,1-1 0 0 0,-1 0-1 0 0,16-3 1 0 0,-23 2 23 0 0,1 0 1 0 0,-1-1 0 0 0,1 1 0 0 0,-1-1 0 0 0,0-1 0 0 0,0 1 0 0 0,0-1-1 0 0,0 0 1 0 0,6-4 0 0 0,-10 5-85 0 0,1 0 0 0 0,-1-1 1 0 0,1 1-1 0 0,-1 0 0 0 0,0-1 0 0 0,0 1 0 0 0,0-1 0 0 0,0 1 0 0 0,0-1 1 0 0,0 1-1 0 0,0-4 0 0 0,-1 3 46 0 0,1-2 18 0 0,-1-1-1 0 0,1 1 1 0 0,-1-1 0 0 0,-1 1-1 0 0,1-1 1 0 0,-1 1 0 0 0,0-1-1 0 0,0 1 1 0 0,0 0 0 0 0,-1-1-1 0 0,0 1 1 0 0,-3-7 0 0 0,-5-16 260 0 0,4 14-315 0 0,-1-1-1 0 0,-1 1 1 0 0,0 1-1 0 0,-1-1 1 0 0,0 1-1 0 0,-13-13 0 0 0,16 21-99 0 0,1 0-1 0 0,-1 0 1 0 0,-1 0-1 0 0,1 1 0 0 0,-1 0 1 0 0,1 0-1 0 0,-11-3 0 0 0,6 1-327 0 0,10 6 136 0 0,-1-2 1235 0 0,-2 1-3910 0 0,14-7-4926 0 0,-9 8 7723 0 0,0 0 1 0 0,1 0 0 0 0,3-1-200 0 0,4-2-415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3:0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15344 0 0,'0'0'792'0'0,"4"7"-1016"0"0,2 1-64 0 0,-2 5-16 0 0,0-1 0 0 0,6 0-504 0 0,-2 5-104 0 0,2 2-16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3:0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16256 0 0,'0'0'810'0'0,"0"2"-990"0"0,10 9-45 0 0,-8-9 206 0 0,1 1-1 0 0,-1-1 0 0 0,0 1 0 0 0,0-1 1 0 0,-1 1-1 0 0,1 0 0 0 0,1 3 0 0 0,30 66 20 0 0,-33-72 11 0 0,0 1-1 0 0,0-1 0 0 0,0 0 0 0 0,0 1 1 0 0,0-1-1 0 0,1 1 0 0 0,-1-1 0 0 0,0 0 0 0 0,0 1 1 0 0,0-1-1 0 0,1 0 0 0 0,-1 1 0 0 0,0-1 0 0 0,0 0 1 0 0,1 1-1 0 0,-1-1 0 0 0,0 0 0 0 0,1 1 0 0 0,-1-1 1 0 0,0 0-1 0 0,1 0 0 0 0,-1 0 0 0 0,0 1 0 0 0,1-1 1 0 0,2 1 667 0 0,-3 0-644 0 0,1-1 0 0 0,-1 0 1 0 0,0 0-1 0 0,0 0 0 0 0,0 0 0 0 0,0 0 0 0 0,1 0 1 0 0,-1 0-1 0 0,0 0 0 0 0,0 0 0 0 0,0 0 1 0 0,1 0-1 0 0,-1 0 0 0 0,0 0 0 0 0,0 0 1 0 0,0 0-1 0 0,0 0 0 0 0,1 0 0 0 0,-1 0 1 0 0,0 0-1 0 0,0 0 0 0 0,0 0 0 0 0,1 0 0 0 0,-1 0 1 0 0,0 0-1 0 0,0 0 0 0 0,0 0 0 0 0,0-1 1 0 0,0 1-1 0 0,1 0 0 0 0,-1 0 0 0 0,0 0 1 0 0,0 0-1 0 0,0 0 0 0 0,0 0 0 0 0,0-1 1 0 0,1 1-1 0 0,6-11 308 0 0,6-15-404 0 0,-12 23 171 0 0,43-102-167 0 0,-26 68 362 0 0,-13 26-283 0 0,-5 9-27 0 0,1 0-1 0 0,0 1 0 0 0,-1-1 1 0 0,1 0-1 0 0,0 1 0 0 0,0-1 1 0 0,0 1-1 0 0,0-1 0 0 0,0 1 0 0 0,0 0 1 0 0,3-3-1 0 0,-3 3-60 0 0,1 3-144 0 0,0-1-1 0 0,0 1 0 0 0,0 0 1 0 0,0-1-1 0 0,0 1 0 0 0,-1 0 1 0 0,3 2-1 0 0,-4-3 145 0 0,2 1-25 0 0,-1 0 0 0 0,0 0 0 0 0,0 0 0 0 0,0 0 0 0 0,0 1-1 0 0,0-1 1 0 0,0 0 0 0 0,-1 0 0 0 0,2 5 0 0 0,-2-5 58 0 0,0 0 1 0 0,1 0-1 0 0,-1 0 1 0 0,1 0-1 0 0,0 0 1 0 0,-1 0-1 0 0,1 0 0 0 0,0 0 1 0 0,0-1-1 0 0,2 3 1 0 0,0 3-32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11:43:0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8832 0 0,'0'0'1320'0'0,"-1"1"-1084"0"0,-8 3-31 0 0,0 1 1 0 0,1 1 0 0 0,-1 0-1 0 0,-9 9 1 0 0,3-3 60 0 0,13-10-203 0 0,-1 1 0 0 0,1-1 0 0 0,0 1 0 0 0,-1 0 0 0 0,1 0 0 0 0,0 0 0 0 0,1 0 0 0 0,-1 0 0 0 0,1 0 0 0 0,-2 6 0 0 0,-9 36 746 0 0,11-19-233 0 0,1-24-392 0 0,2 0 372 0 0,6 0-271 0 0,-1-3-197 0 0,-1 0 0 0 0,0 0 0 0 0,0-1 0 0 0,0 0 1 0 0,0 0-1 0 0,0-1 0 0 0,0 1 0 0 0,0-1 0 0 0,-1 0 0 0 0,1-1 0 0 0,-1 0 1 0 0,6-4-1 0 0,1-1-123 0 0,-1 2 45 0 0,-8 5 4 0 0,0 1 0 0 0,0-1 0 0 0,-1 0 1 0 0,1 0-1 0 0,0 0 0 0 0,-1 0 0 0 0,0 0 0 0 0,1-1 1 0 0,-1 1-1 0 0,0-1 0 0 0,0 0 0 0 0,0 1 1 0 0,-1-1-1 0 0,1 0 0 0 0,-1 0 0 0 0,2-5 1 0 0,0-7 3115 0 0,4 30-3153 0 0,75 119 23 0 0,147 194-93 0 0,-172-247 57 0 0,67 127 0 0 0,-96-150 37 0 0,-1 1 0 0 0,-4 1 1 0 0,21 80-1 0 0,-37-111-30 0 0,-1 1 0 0 0,-1 0 0 0 0,-2 0 0 0 0,-1 0 0 0 0,-2 0 0 0 0,-1 0 0 0 0,-6 45 0 0 0,5-66 26 0 0,0 1-1 0 0,-6 16 0 0 0,7-23 12 0 0,1-1 1 0 0,-1 0-1 0 0,0 0 1 0 0,-1 0-1 0 0,1 0 1 0 0,0 0 0 0 0,-1 0-1 0 0,1 0 1 0 0,-1 0-1 0 0,1 0 1 0 0,-1-1-1 0 0,0 1 1 0 0,0-1-1 0 0,0 1 1 0 0,0-1-1 0 0,-4 2 1 0 0,5-3 10 0 0,0 1 0 0 0,-1-1 0 0 0,1 0 0 0 0,0 0 1 0 0,-1 0-1 0 0,1-1 0 0 0,-1 1 0 0 0,1 0 0 0 0,0 0 0 0 0,-1-1 1 0 0,1 1-1 0 0,0-1 0 0 0,-1 1 0 0 0,1-1 0 0 0,0 1 0 0 0,0-1 0 0 0,0 0 1 0 0,-1 0-1 0 0,1 0 0 0 0,0 1 0 0 0,-1-3 0 0 0,-23-24 430 0 0,24 27-435 0 0,-24-35 221 0 0,2 0 1 0 0,0-2-1 0 0,3 0 1 0 0,-28-71-1 0 0,35 75-396 0 0,3 0 0 0 0,0-1 0 0 0,2 0 0 0 0,2 0 0 0 0,1-1 0 0 0,2 0 0 0 0,1 0 0 0 0,1 0 0 0 0,2 0 1 0 0,2 0-1 0 0,1 0 0 0 0,2 0 0 0 0,18-60 0 0 0,12-8-1673 0 0,77-154 1 0 0,-75 181 559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1:5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50 105 9168 0 0,'0'0'533'0'0,"-1"0"-437"0"0,-7-4 1637 0 0,1-1-1169 0 0,-8-24 1446 0 0,11 4-1268 0 0,4 24-499 0 0,-1-9 964 0 0,-2 7-1049 0 0,3 2-27 0 0,-1 0 0 0 0,0-1 0 0 0,0 1 0 0 0,0-1 0 0 0,1 1 0 0 0,-1-1 0 0 0,1 1 0 0 0,-1-1 0 0 0,1 0 0 0 0,-1-2 0 0 0,-2-3-37 0 0,3 5 43 0 0,1 11-144 0 0,0-2-1 0 0,0 1 0 0 0,1 0 1 0 0,1 0-1 0 0,2 7 1 0 0,4 12-8 0 0,1 5-52 0 0,19 43 0 0 0,-18-49 70 0 0,-8-20 9 0 0,0 0 0 0 0,1 0-1 0 0,6 8 1 0 0,7 11 5 0 0,-17-24-17 0 0,0 0 0 0 0,1-1 0 0 0,-1 1 0 0 0,1-1 0 0 0,-1 1 0 0 0,1 0 0 0 0,-1-1 0 0 0,1 1 0 0 0,-1-1-1 0 0,1 1 1 0 0,-1-1 0 0 0,1 0 0 0 0,-1 1 0 0 0,2 0 0 0 0,11 9 17 0 0,-12-9 58 0 0,-1-1-70 0 0,1 0 0 0 0,-1 0 0 0 0,0 0 0 0 0,1 0 1 0 0,-1 0-1 0 0,1 0 0 0 0,-1 1 0 0 0,0-1 0 0 0,1 0 0 0 0,-1 0 0 0 0,0 0 0 0 0,1 1 0 0 0,-1-1 0 0 0,0 0 0 0 0,0 0 0 0 0,1 1 1 0 0,-1-1-1 0 0,0 0 0 0 0,0 1 0 0 0,1-1 0 0 0,-1 0 0 0 0,0 1 0 0 0,0-1 0 0 0,0 0 0 0 0,0 1 0 0 0,1 0 0 0 0,-1 0-6 0 0,1 0-1 0 0,0 1 1 0 0,0-1-1 0 0,0 0 0 0 0,0 0 1 0 0,0 1-1 0 0,0-1 0 0 0,2 2 1 0 0,-2-3 195 0 0,11-17 1178 0 0,-10 16-1267 0 0,0-1-1 0 0,-1 0 1 0 0,0 0-1 0 0,1 0 1 0 0,-1 0-1 0 0,0 0 0 0 0,0 0 1 0 0,2-5-1 0 0,3-16 313 0 0,-4 15-299 0 0,0 0 1 0 0,-1 0-1 0 0,1 0 1 0 0,-1-11 0 0 0,0 12-51 0 0,0-1 1 0 0,0 0-1 0 0,1 1 1 0 0,4-14-1 0 0,3-13-76 0 0,-8 31 8 0 0,0 0 0 0 0,-1 1 0 0 0,1-1 0 0 0,1 0 0 0 0,-1 1 0 0 0,0-1 0 0 0,0 1 0 0 0,1 0 0 0 0,0-1 0 0 0,-1 1 0 0 0,1 0 0 0 0,0 0 0 0 0,0 0 0 0 0,0 0 0 0 0,4-2 0 0 0,-3 0 0 0 0,-2 4-1 0 0,0-2-2 0 0,0 1-1 0 0,1-1 1 0 0,-1 1 0 0 0,1 0-1 0 0,-1-1 1 0 0,1 1 0 0 0,3-2-1 0 0,-2 3-59 0 0,0 1-1 0 0,0-1 1 0 0,0 1-1 0 0,0 0 1 0 0,0 0-1 0 0,0 0 0 0 0,0 0 1 0 0,-1 1-1 0 0,1-1 1 0 0,0 1-1 0 0,-1-1 1 0 0,1 1-1 0 0,-1 0 0 0 0,1 0 1 0 0,3 4-1 0 0,4 5 35 0 0,0 1 0 0 0,8 13-1 0 0,-5-7-110 0 0,23 43 16 0 0,-4-9 113 0 0,0 0 11 0 0,-31-52 1 0 0,-1 1-1 0 0,1 0 1 0 0,-1 0-1 0 0,1-1 1 0 0,0 1 0 0 0,-1-1-1 0 0,1 1 1 0 0,0-1-1 0 0,0 1 1 0 0,-1-1-1 0 0,1 1 1 0 0,0-1-1 0 0,0 1 1 0 0,0-1-1 0 0,-1 0 1 0 0,1 0-1 0 0,0 1 1 0 0,0-1-1 0 0,0 0 1 0 0,0 0-1 0 0,0 0 1 0 0,0 0-1 0 0,0 0 1 0 0,-1 0-1 0 0,1 0 1 0 0,0 0 0 0 0,1-1-1 0 0,-1 1 5 0 0,-1 0 0 0 0,1 0-1 0 0,-1 0 1 0 0,1 0 0 0 0,0 0 0 0 0,-1 0 0 0 0,1 0-1 0 0,-1-1 1 0 0,1 1 0 0 0,-1 0 0 0 0,1 0 0 0 0,-1 0-1 0 0,1-1 1 0 0,-1 1 0 0 0,1 0 0 0 0,-1-1 0 0 0,0 1-1 0 0,1 0 1 0 0,-1-1 0 0 0,1 1 0 0 0,-1-1 0 0 0,0 1-1 0 0,1 0 1 0 0,-1-1 0 0 0,0 1 0 0 0,0-1 0 0 0,1 1-1 0 0,-1-2 1 0 0,1 0 24 0 0,6-4 75 0 0,-1-1 0 0 0,0 0 0 0 0,6-8 0 0 0,2-4 47 0 0,-10 10-169 0 0,-3 9-5 0 0,-1-1 1 0 0,0 0-1 0 0,0 1 1 0 0,0-1-1 0 0,0 1 1 0 0,1-1-1 0 0,-1 1 1 0 0,0-1-1 0 0,0 1 0 0 0,1-1 1 0 0,-1 1-1 0 0,0-1 1 0 0,1 1-1 0 0,-1-1 1 0 0,1 1-1 0 0,-1-1 1 0 0,1 1-1 0 0,-1 0 1 0 0,1-1-1 0 0,-1 1 1 0 0,1 0-1 0 0,0-1 1 0 0,0 1-168 0 0,0-1-2 0 0,23 0-892 0 0,-19 2 814 0 0,0-1 0 0 0,0 0 0 0 0,-1-1 0 0 0,8 0 0 0 0,33-20-1591 0 0,-41 19 1669 0 0,0-1 1 0 0,-1 0-1 0 0,1-1 1 0 0,-1 1 0 0 0,0-1-1 0 0,4-5 1 0 0,0 0 23 0 0,-5 5 134 0 0,1 0 0 0 0,-1 0 0 0 0,0 0 0 0 0,2-7 0 0 0,6-9 369 0 0,-9 19-175 0 0,3-19 527 0 0,-4 19-511 0 0,4-11 296 0 0,-4 10-339 0 0,0 1 1 0 0,0 0-1 0 0,0-1 1 0 0,0 1-1 0 0,0 0 1 0 0,0-1-1 0 0,-1 1 1 0 0,1 0-1 0 0,0-1 1 0 0,-1 1-1 0 0,1 0 1 0 0,-1-2-1 0 0,-4-18 4087 0 0,5 30-4188 0 0,6 14-44 0 0,2 18-41 0 0,0 6 41 0 0,-4-29 13 0 0,1 24-1 0 0,9 95 15 0 0,1 37 45 0 0,-2-31-132 0 0,4 89 77 0 0,1 79-5 0 0,-17-306 0 0 0,10 115 35 0 0,2 39 10 0 0,-5-77-38 0 0,-3-51-591 0 0,-1 36 0 0 0,-2-55-22 0 0,0 2 109 0 0,-6-20-3686 0 0,-15-56 529 0 0,11 27 2124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1:5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9816 0 0,'-2'-1'222'0'0,"-22"-10"553"0"0,22 11-634 0 0,0-3-45 0 0,1 2 782 0 0,5 1-438 0 0,31 6-46 0 0,2 0 253 0 0,22 5 162 0 0,-28-5-572 0 0,-15-4-98 0 0,0 2 0 0 0,30 9 0 0 0,24 16 5 0 0,-65-27-139 0 0,0 0 0 0 0,1 0 1 0 0,-1 1-1 0 0,0 0 0 0 0,0 0 1 0 0,0 0-1 0 0,-1 1 0 0 0,1 0 1 0 0,-1 0-1 0 0,0 0 0 0 0,5 6 1 0 0,-7-9-8 0 0,-1 0 3 0 0,-1-1-1 0 0,0 1 1 0 0,1-1-1 0 0,-1 1 1 0 0,0-1-1 0 0,1 1 1 0 0,-1 0-1 0 0,0-1 1 0 0,0 1-1 0 0,1-1 1 0 0,-1 1-1 0 0,0 0 1 0 0,0-1-1 0 0,0 1 0 0 0,0-1 1 0 0,0 1-1 0 0,0 0 1 0 0,0-1-1 0 0,0 1 1 0 0,0 0-1 0 0,0-1 1 0 0,0 1-1 0 0,0-1 1 0 0,-1 2-1 0 0,1 0 13 0 0,0 0-1 0 0,0 0 1 0 0,-1 1-1 0 0,1-1 0 0 0,-1 0 1 0 0,1 0-1 0 0,-1 1 1 0 0,0-1-1 0 0,0 0 1 0 0,0 0-1 0 0,0 0 0 0 0,0 0 1 0 0,-3 3-1 0 0,-23 21 348 0 0,16-17-143 0 0,8-7-163 0 0,0 0 0 0 0,0 0 0 0 0,0 0 0 0 0,-1-1 0 0 0,-3 3 0 0 0,-14 7-43 0 0,18-10 0 0 0,0 0 1 0 0,1 0-1 0 0,-1 0 1 0 0,0 0 0 0 0,0 0-1 0 0,1 0 1 0 0,-1-1 0 0 0,0 1-1 0 0,-6-1 1 0 0,-28 1-211 0 0,30-2-70 0 0,0 1 93 0 0,0 0 1 0 0,0 1 0 0 0,0 0 0 0 0,0 0 0 0 0,0 0 0 0 0,1 1 0 0 0,-1 0 0 0 0,-12 6 0 0 0,8-5-256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1:5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11720 0 0,'0'0'1170'0'0,"-2"2"-1071"0"0,-10 6-95 0 0,9-6-29 0 0,0 0 1 0 0,1-1 0 0 0,-1 1 0 0 0,1 0 0 0 0,-4 4 0 0 0,-2 5 14 0 0,0-1 1 0 0,0 2 0 0 0,1-1 0 0 0,0 1 0 0 0,1 0 0 0 0,-7 22 0 0 0,10-25 8 0 0,-2 3-8 0 0,1 1 1 0 0,1-1 0 0 0,0 1 0 0 0,-1 14-1 0 0,4-24 10 0 0,-1 0-1 0 0,1 0 0 0 0,0 0 1 0 0,0 0-1 0 0,1 0 0 0 0,-1-1 0 0 0,1 1 1 0 0,-1 0-1 0 0,1 0 0 0 0,0 0 1 0 0,0 0-1 0 0,0 0 0 0 0,0-1 1 0 0,1 1-1 0 0,-1-1 0 0 0,1 1 0 0 0,0-1 1 0 0,-1 1-1 0 0,1-1 0 0 0,0 0 1 0 0,0 0-1 0 0,1 0 0 0 0,-1 0 1 0 0,4 2-1 0 0,-2-2 88 0 0,0-1 0 0 0,0 0 0 0 0,1 0 1 0 0,-1 0-1 0 0,0-1 0 0 0,1 1 0 0 0,-1-1 0 0 0,1 0 0 0 0,-1-1 0 0 0,0 1 1 0 0,1-1-1 0 0,-1 0 0 0 0,0 0 0 0 0,1 0 0 0 0,-1 0 0 0 0,0-1 0 0 0,4-1 1 0 0,-4 0 27 0 0,-1 0 0 0 0,0 0-1 0 0,0 0 1 0 0,0-1 0 0 0,0 1 0 0 0,0-1 0 0 0,0 1 0 0 0,-1-1 0 0 0,0 0 0 0 0,0 0 0 0 0,0 0 0 0 0,0 0 0 0 0,-1-1 0 0 0,3-7 0 0 0,-3 6-60 0 0,0 0 0 0 0,0 0-1 0 0,-1 0 1 0 0,0 0 0 0 0,0 0-1 0 0,0 0 1 0 0,-1 0 0 0 0,1 0-1 0 0,-2 0 1 0 0,-1-8-1 0 0,0 6-26 0 0,1 1 0 0 0,-1 0-1 0 0,-1 0 1 0 0,-7-13-1 0 0,8 17-35 0 0,0-1 0 0 0,0 1 0 0 0,0 0 0 0 0,0 0-1 0 0,0 0 1 0 0,-1 0 0 0 0,1 1 0 0 0,-1-1 0 0 0,0 1 0 0 0,-5-2-1 0 0,4 1-80 0 0,-1 1 0 0 0,0 0 0 0 0,0 0 0 0 0,-9-1 0 0 0,7 2-79 0 0,6 0 198 0 0,-20-4-5620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2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11200 0 0,'0'0'1126'0'0,"9"12"-1020"0"0,-5 0-68 0 0,0 0 0 0 0,-1 0 1 0 0,0 0-1 0 0,-1 1 0 0 0,2 23 0 0 0,-1-7 21 0 0,-1 6 251 0 0,-2 52 1 0 0,-1-32 716 0 0,3-41-571 0 0,0 2 1767 0 0,0-16-2120 0 0,-1 0-1 0 0,1 0 1 0 0,0 0-1 0 0,-1-1 0 0 0,1 1 1 0 0,-1 0-1 0 0,1-1 1 0 0,0 1-1 0 0,2-2 0 0 0,3-4 112 0 0,0 1 0 0 0,0-2 0 0 0,0 1 0 0 0,-1-1 0 0 0,0 0 0 0 0,0 0 0 0 0,0 0 0 0 0,7-15 0 0 0,-2 5-29 0 0,-5 5-104 0 0,-4 9-62 0 0,-1 1 1 0 0,0-1-1 0 0,1 1 1 0 0,-1-1-1 0 0,1 1 1 0 0,1-3-1 0 0,17-21 146 0 0,-16 21-126 0 0,-2 2-30 0 0,-2 2-9 0 0,1-1 0 0 0,0 1 1 0 0,0 0-1 0 0,1 0 0 0 0,-1 0 0 0 0,0-1 1 0 0,0 1-1 0 0,0 1 0 0 0,1-1 1 0 0,-1 0-1 0 0,0 0 0 0 0,3 0 0 0 0,-4 0 0 0 0,1 1 0 0 0,-1-1 0 0 0,1 1 0 0 0,-1-1 0 0 0,1 1 0 0 0,0-1 0 0 0,-1 1 0 0 0,1 0 0 0 0,0-1 0 0 0,0 1 0 0 0,-1 0 0 0 0,1 0 0 0 0,0 0 0 0 0,-1-1 0 0 0,1 1 0 0 0,0 0 0 0 0,0 0 0 0 0,-1 0 0 0 0,1 0 0 0 0,0 0 0 0 0,0 0 0 0 0,-1 1 0 0 0,1-1 0 0 0,0 0 0 0 0,0 0 0 0 0,-1 0 0 0 0,1 1 0 0 0,0-1 0 0 0,-1 0 0 0 0,1 1-1 0 0,1 0 1 0 0,2 1-15 0 0,-2-1 4 0 0,0 0 0 0 0,0-1-1 0 0,0 1 1 0 0,-1 0 0 0 0,1 0-1 0 0,0 1 1 0 0,0-1-1 0 0,-1 0 1 0 0,1 0 0 0 0,-1 1-1 0 0,1-1 1 0 0,-1 1-1 0 0,0-1 1 0 0,0 1 0 0 0,1 0-1 0 0,-1-1 1 0 0,0 1 0 0 0,0 0-1 0 0,-1 0 1 0 0,1 0-1 0 0,0 0 1 0 0,-1 0 0 0 0,1 0-1 0 0,0 2 1 0 0,2 6-97 0 0,9 12-288 0 0,-10-19 58 0 0,0 0 0 0 0,0 0 0 0 0,-1-1 0 0 0,1 1 0 0 0,-1 0 0 0 0,0 1 0 0 0,0-1 0 0 0,0 0 0 0 0,1 4 1 0 0,7-6-3479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2:0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56 5824 0 0,'0'0'166'0'0,"-2"1"-6"0"0,1-1-131 0 0,-3 1-17 0 0,-3 9-19 0 0,-15 26 5471 0 0,22-35-5432 0 0,0-1 0 0 0,0 0 0 0 0,1 0 0 0 0,-1 1 0 0 0,0-1 0 0 0,0 0 0 0 0,1 0 0 0 0,-1 1 0 0 0,0-1 0 0 0,0 0 0 0 0,1 0 0 0 0,-1 0 0 0 0,0 1 1 0 0,0-1-1 0 0,1 0 0 0 0,-1 0 0 0 0,0 0 0 0 0,1 0 0 0 0,-1 0 0 0 0,0 0 0 0 0,1 0 0 0 0,-1 0 0 0 0,0 0 0 0 0,1 1 0 0 0,-1-1 0 0 0,0-1 0 0 0,1 1 0 0 0,-1 0 0 0 0,0 0 1 0 0,1 0-1 0 0,-1 0 0 0 0,1 0 0 0 0,12-4 1319 0 0,-12 2-1203 0 0,1 0 0 0 0,0 0 0 0 0,-1-1-1 0 0,1 1 1 0 0,-1 0 0 0 0,0 0 0 0 0,1-1 0 0 0,-1 1 0 0 0,-1-1 0 0 0,1 1 0 0 0,0-1 0 0 0,0-4-1 0 0,0-32 1594 0 0,-1 22-1310 0 0,-1 14-271 0 0,-1-3-128 0 0,1 2-50 0 0,-9 19-212 0 0,8-8 155 0 0,0 0-1 0 0,1-1 0 0 0,-1 1 0 0 0,1 0 0 0 0,1 0 0 0 0,-1 0 0 0 0,1 0 1 0 0,1 6-1 0 0,-1 0-40 0 0,0-4 27 0 0,1 0 0 0 0,0 0 0 0 0,0-1 1 0 0,1 1-1 0 0,0 0 0 0 0,1 0 0 0 0,0-1 1 0 0,5 12-1 0 0,-5-15-221 0 0,0 1 0 0 0,0-1 0 0 0,1 0 0 0 0,-1 0 0 0 0,8 7 0 0 0,-8-10-271 0 0,0 1 0 0 0,1 0 0 0 0,-1-1-1 0 0,1 0 1 0 0,-1 0 0 0 0,1 0 0 0 0,-1 0 0 0 0,9 3 0 0 0,2-1-3483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2:0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6240 0 0,'1'-1'182'0'0,"2"-2"17"0"0,-3 3-39 0 0,4-5 734 0 0,-8 10-369 0 0,3-2-322 0 0,0 1 0 0 0,-1 0 0 0 0,1-1 0 0 0,0 1 1 0 0,0 7-1 0 0,-5 13 368 0 0,4-17-376 0 0,0 0 0 0 0,0 1 1 0 0,-1 11-1 0 0,-1 5 234 0 0,2-16-183 0 0,2 1 0 0 0,-1-1 0 0 0,1 0 1 0 0,1 14-1 0 0,0 3 507 0 0,-1-21-674 0 0,0 0 1 0 0,1 0 0 0 0,0 0-1 0 0,0 0 1 0 0,0-1 0 0 0,0 1-1 0 0,0 0 1 0 0,1-1 0 0 0,-1 1-1 0 0,1-1 1 0 0,0 1 0 0 0,4 4 0 0 0,1 3 108 0 0,-3-3 4 0 0,1-1 0 0 0,10 14 0 0 0,-13-20-138 0 0,-1 1 1 0 0,1-1-1 0 0,0 1 0 0 0,-1-1 0 0 0,1 1 1 0 0,0-1-1 0 0,0 0 0 0 0,0 0 0 0 0,0 0 1 0 0,-1 0-1 0 0,2 0 0 0 0,-1-1 1 0 0,0 1-1 0 0,0 0 0 0 0,0-1 0 0 0,0 0 1 0 0,3 1-1 0 0,-4-1-11 0 0,1 0 0 0 0,-1-1 1 0 0,1 1-1 0 0,-1 0 0 0 0,1 0 0 0 0,-1-1 1 0 0,1 1-1 0 0,-1-1 0 0 0,0 1 1 0 0,1-1-1 0 0,-1 0 0 0 0,0 0 0 0 0,0 1 1 0 0,1-1-1 0 0,-1 0 0 0 0,0 0 0 0 0,0 0 1 0 0,1-2-1 0 0,2-1 160 0 0,-1-1 1 0 0,0 0-1 0 0,4-8 0 0 0,5-8 256 0 0,-9 16-359 0 0,0-1 0 0 0,0 1 0 0 0,0-1 0 0 0,-1 0 0 0 0,1 0-1 0 0,1-9 1 0 0,8-20 145 0 0,-3 18-213 0 0,0 1 0 0 0,1 0 0 0 0,15-17 0 0 0,-18 26-55 0 0,0 0-1 0 0,11-7 1 0 0,-16 14 2 0 0,-1 1 1 0 0,1-1-1 0 0,0 1 1 0 0,-1-1-1 0 0,1 1 1 0 0,0 0-1 0 0,-1 0 1 0 0,4 2-1 0 0,-5-3 12 0 0,4 3-36 0 0,0 1-1 0 0,0 0 0 0 0,0 0 0 0 0,-1 0 1 0 0,0 0-1 0 0,0 1 0 0 0,0-1 0 0 0,0 1 1 0 0,0 0-1 0 0,-1 0 0 0 0,0 0 1 0 0,2 7-1 0 0,2 13-321 0 0,1 3-168 0 0,2 6-83 0 0,-8-27 278 0 0,0-1 0 0 0,1 1 1 0 0,3 7-1 0 0,0-1-4350 0 0,-1-4 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9T11:12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82 10512 0 0,'-3'-13'288'0'0,"1"-1"0"0"0,0 1 0 0 0,1-19 0 0 0,1 24-255 0 0,0 7 818 0 0,3 6-698 0 0,3 38-140 0 0,-3-10-15 0 0,32 271 137 0 0,-29-235-137 0 0,0 13-222 0 0,-4-36-955 0 0,14 75-1 0 0,-16-118 1018 0 0,3 8-1255 0 0,-1-1-1 0 0,1 19 1 0 0,-3-28 238 0 0,-5-38-829 0 0,1 14 2460 0 0,-18-74 830 0 0,8 40-894 0 0,-10-27 438 0 0,12 42 75 0 0,8 32-52 0 0,1 0-1 0 0,-8-13 1 0 0,11 20-499 0 0,-1 0 0 0 0,1 0 0 0 0,0 0 1 0 0,0 0-1 0 0,0 0 0 0 0,0 0 0 0 0,1 0 0 0 0,0-4 1 0 0,11 1-362 0 0,-10 4 4 0 0,0 1 1 0 0,0 0-1 0 0,0 0 0 0 0,0 0 1 0 0,0 0-1 0 0,0 0 0 0 0,4-1 1 0 0,66-14-104 0 0,-68 15-139 0 0,0 0 0 0 0,0 0-1 0 0,-1-1 1 0 0,1 1 0 0 0,0-1-1 0 0,4-3 1 0 0,1-2-3504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E40-D970-4B76-B15F-1170862CA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4A71D-7840-49FF-BB11-1D8D0B23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A51-5E7D-46BE-8934-0BFF5E80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1030-91E3-4463-8D42-C967483E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9D51-61F5-4F0C-9E0E-87837602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D105-0CDA-400F-9359-87E7A759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7D18-8EE2-4E84-B0E2-972ADBE4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C1A0-C262-4DDF-825E-4FF8BDDB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5874-4783-4355-96C3-00B1EE31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7B85-BD76-4E20-AB72-AE45C53E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18118-6EB4-40A3-B95A-B38D1769A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6490-EC60-4E30-A6D8-917B94B33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3595-D92D-426E-9450-6C1AF796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526F-10A8-4AE5-A04B-29032FBD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373B-B489-48CF-BAEC-EBE85FE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EB63-7C58-4061-B9CC-9BF9CD89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9279-7125-44F1-BC3F-C1EBAC4C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C3E2-F321-46A1-AC73-EC1A5FD6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0924-702B-4904-82DD-7BCB214D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4EB8-192B-4415-9F67-7115C8B9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9B42-E362-409A-94FB-BC6EE3B6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AB3B-814D-4D8C-8AE1-70FA6B31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A6903-CC89-4B26-945E-DBE6E38D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729D-781F-4E7B-B727-80CDD9A4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9FFE-4931-4784-B123-E824D0C4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9391-0BAE-46D8-ABEB-14CD1BBE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2F68-735A-4A45-AF6B-EC423912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F194A-5962-400F-A9EB-5942EF39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3F6A3-B80E-49FF-B4AB-41FFB515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EF21-6C24-4FEB-92F0-ADACEEE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C913-2AB6-4AC8-9637-375EB862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C29C-8A39-4F36-9C89-C81D275D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DEFD-E99A-4ADC-8678-867A1C59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AEBC-0A38-4B64-ADFA-4EC9CD45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BCF9-239F-470E-A70C-52BA20D6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45435-968E-4FF1-8BBD-3E49AD40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2AB8D-C66A-4474-BC9B-7973EC9A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AB7FD-C7A7-47DE-9F42-33530F29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18915-1C2F-4B68-8478-18D1C1D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655F-71F4-498F-954D-F736979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1F6B2-3938-4B8A-B07B-75C2B78D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1B2F-5E14-44C3-B19E-941E0639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0BA8-18D9-43AE-925F-41EC3CFC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FFC6C-6C90-41F1-98E1-1E942BA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AC7E-9AC9-49F5-B837-7659398B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458D3-A0AC-4148-A83A-65AB78F1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6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E2E0-B224-45A4-9405-842DF0C1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031A-A744-4D00-AB1A-46169CD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DE33-5787-49E9-8498-2F191D96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6838A-402C-410F-B89A-3D7393FD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A1C1D-20DC-41D5-A422-D45864AF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B8D0B-E0A8-40DB-A22B-412B22B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D8EC-0FE7-48AF-9915-16680D38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45919-379E-4941-8997-82A5D48AB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C387-226C-47B4-B600-FED404E1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249F4-3B23-4BDF-A60E-12F596E7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F2AB-22F1-45C7-A4D3-07454AC3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1847F-D84A-4E9C-9BDB-66AF8B25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7CFC9-FCC8-45BA-8C1F-00783C1E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05421-D157-4DF5-B8A9-F9D78BBB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6B9E1-7A55-450C-9105-8E0F8090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4893-F22D-4244-B5D0-5B072F8D8AD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7F4C-F023-48A6-B735-510C5F5A4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36E0-E13F-4D16-ACCF-0A640E39A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5FD4-45A8-4CA0-97A2-A07C37CA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thingsdistributed.com/2006/03/a_word_on_scala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D14A-55CB-4396-AF92-819C5EEDE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E84F-DDE2-4673-BB05-64F4CC9B6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185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D22F-9791-49FB-88B3-B5DB645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 for 10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51BA-78E5-49C9-B5B1-ABABA1B2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D4A-DE65-491D-A2ED-42FC982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Consistency, Availability and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Partition tolerance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AA7A-7933-4315-90C5-83F60FC6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Consistency – that reads are always up to date, which means any client making a request to the database will get the same view of data.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Availability – database requests always receive a response (when valid).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Partition tolerance – that a network fault doesn’t prevent messaging between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963-E544-43FF-BB59-E01A1F39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32639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7612-64C9-4AA9-9411-171E0A5B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 Misconceptions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F71D-B838-4AEC-86E5-CAD1D329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Misconception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CAP is frequently misunderstood as if one has to choose to abandon one of the three guarantees at all times.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Fact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fact, the choice is really between consistency and availability only when a network partition or failure happens; at all other times, no trade-off has to be made.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46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EA51-76D1-473D-98C8-AA27895B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E638-A6EC-4D7D-9088-12561E24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Estimations</a:t>
            </a:r>
          </a:p>
          <a:p>
            <a:r>
              <a:rPr lang="en-US" dirty="0"/>
              <a:t>HLD/Architecture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54403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0077-8568-4A9E-9179-F629717B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Functional Requirements Room1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3693-5965-4264-9A06-8108F9A4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Posting a tweet</a:t>
            </a:r>
          </a:p>
          <a:p>
            <a:r>
              <a:rPr lang="en-US" dirty="0"/>
              <a:t>Following another user</a:t>
            </a:r>
          </a:p>
          <a:p>
            <a:r>
              <a:rPr lang="en-US" dirty="0"/>
              <a:t>Profile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4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966-BECA-4876-B7CA-6CC4E4BA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6494-4101-4D95-A7AE-91C95BEE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latency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6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DC0-2E33-48C3-BBE8-4863D8A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305A-C60C-4262-BD30-E6F6AC29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2.Post Tweets</a:t>
            </a:r>
          </a:p>
          <a:p>
            <a:r>
              <a:rPr lang="en-US" dirty="0"/>
              <a:t>3.See the posted Tweets (Home)</a:t>
            </a:r>
          </a:p>
          <a:p>
            <a:r>
              <a:rPr lang="en-US" dirty="0"/>
              <a:t>4. Follow User</a:t>
            </a:r>
          </a:p>
          <a:p>
            <a:r>
              <a:rPr lang="en-US" dirty="0"/>
              <a:t>6.Like/Comment/Retweet/Share</a:t>
            </a:r>
          </a:p>
          <a:p>
            <a:r>
              <a:rPr lang="en-US" dirty="0"/>
              <a:t>6. User’s Timeline</a:t>
            </a:r>
          </a:p>
        </p:txBody>
      </p:sp>
    </p:spTree>
    <p:extLst>
      <p:ext uri="{BB962C8B-B14F-4D97-AF65-F5344CB8AC3E}">
        <p14:creationId xmlns:p14="http://schemas.microsoft.com/office/powerpoint/2010/main" val="222154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00F0-CCF4-43FC-949F-D34710F7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134B-799B-4CA3-BE44-C0168459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Follow people</a:t>
            </a:r>
          </a:p>
          <a:p>
            <a:r>
              <a:rPr lang="en-US" dirty="0"/>
              <a:t>3. Tweet -&gt; text, images</a:t>
            </a:r>
          </a:p>
          <a:p>
            <a:r>
              <a:rPr lang="en-US" dirty="0"/>
              <a:t>4. Retweet(likes, comments)</a:t>
            </a:r>
          </a:p>
          <a:p>
            <a:r>
              <a:rPr lang="en-US" dirty="0"/>
              <a:t>5. User Timeline</a:t>
            </a:r>
          </a:p>
          <a:p>
            <a:r>
              <a:rPr lang="en-US" dirty="0"/>
              <a:t>6. Streaming Analysis of the content-&gt; remove unwanted content, trending</a:t>
            </a:r>
          </a:p>
          <a:p>
            <a:r>
              <a:rPr lang="en-US" dirty="0"/>
              <a:t>7. Notification service(extended)</a:t>
            </a:r>
          </a:p>
          <a:p>
            <a:r>
              <a:rPr lang="en-US" dirty="0"/>
              <a:t>8. Search posts/hashtags(extended)</a:t>
            </a:r>
          </a:p>
          <a:p>
            <a:r>
              <a:rPr lang="en-US" dirty="0"/>
              <a:t>9. Profile of another user and tweet history(extended)</a:t>
            </a:r>
          </a:p>
          <a:p>
            <a:r>
              <a:rPr lang="en-US" dirty="0"/>
              <a:t>10. Interaction with other apps(extended)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2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0705-6EEF-46F0-8B8D-CD68818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EFAA-9761-46E3-A423-875A8C41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or mobile?</a:t>
            </a:r>
          </a:p>
          <a:p>
            <a:r>
              <a:rPr lang="en-US" dirty="0"/>
              <a:t>2.login?</a:t>
            </a:r>
          </a:p>
          <a:p>
            <a:r>
              <a:rPr lang="en-US" dirty="0"/>
              <a:t>3.can we retweet a tweet?</a:t>
            </a:r>
          </a:p>
          <a:p>
            <a:r>
              <a:rPr lang="en-US" dirty="0"/>
              <a:t>4.types of input we are considering?</a:t>
            </a:r>
          </a:p>
          <a:p>
            <a:r>
              <a:rPr lang="en-US" dirty="0"/>
              <a:t>5. should we support multimedia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40262-06DF-4E81-BB24-E1FAC0FC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32" y="0"/>
            <a:ext cx="10632935" cy="6858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ECFF136-D407-40AF-B1A3-8648592BAE2A}"/>
              </a:ext>
            </a:extLst>
          </p:cNvPr>
          <p:cNvGrpSpPr/>
          <p:nvPr/>
        </p:nvGrpSpPr>
        <p:grpSpPr>
          <a:xfrm>
            <a:off x="294932" y="190402"/>
            <a:ext cx="2292840" cy="813600"/>
            <a:chOff x="294932" y="190402"/>
            <a:chExt cx="229284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AD675D-5887-4131-BC49-AE811EF258C9}"/>
                    </a:ext>
                  </a:extLst>
                </p14:cNvPr>
                <p14:cNvContentPartPr/>
                <p14:nvPr/>
              </p14:nvContentPartPr>
              <p14:xfrm>
                <a:off x="536132" y="190402"/>
                <a:ext cx="442080" cy="39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AD675D-5887-4131-BC49-AE811EF258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132" y="181402"/>
                  <a:ext cx="459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58F536-9A6F-45DD-9182-849AAFB86D08}"/>
                    </a:ext>
                  </a:extLst>
                </p14:cNvPr>
                <p14:cNvContentPartPr/>
                <p14:nvPr/>
              </p14:nvContentPartPr>
              <p14:xfrm>
                <a:off x="1073972" y="397762"/>
                <a:ext cx="108000" cy="15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58F536-9A6F-45DD-9182-849AAFB86D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4972" y="388762"/>
                  <a:ext cx="125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DD3E56-24A2-4391-9A62-28BD29741C7B}"/>
                    </a:ext>
                  </a:extLst>
                </p14:cNvPr>
                <p14:cNvContentPartPr/>
                <p14:nvPr/>
              </p14:nvContentPartPr>
              <p14:xfrm>
                <a:off x="1224092" y="384802"/>
                <a:ext cx="311760" cy="61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DD3E56-24A2-4391-9A62-28BD29741C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15092" y="375807"/>
                  <a:ext cx="329400" cy="636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CA3324-6CBE-4D32-9664-866F24B15460}"/>
                    </a:ext>
                  </a:extLst>
                </p14:cNvPr>
                <p14:cNvContentPartPr/>
                <p14:nvPr/>
              </p14:nvContentPartPr>
              <p14:xfrm>
                <a:off x="1495532" y="448882"/>
                <a:ext cx="137880" cy="9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CA3324-6CBE-4D32-9664-866F24B154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86532" y="439882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4ECBEC-CBA0-4003-87E3-3B0E4E0D80AB}"/>
                    </a:ext>
                  </a:extLst>
                </p14:cNvPr>
                <p14:cNvContentPartPr/>
                <p14:nvPr/>
              </p14:nvContentPartPr>
              <p14:xfrm>
                <a:off x="1690652" y="469402"/>
                <a:ext cx="56520" cy="10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4ECBEC-CBA0-4003-87E3-3B0E4E0D80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81652" y="460402"/>
                  <a:ext cx="74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38167E-6F73-4E4B-A8AB-598350CCB8DE}"/>
                    </a:ext>
                  </a:extLst>
                </p14:cNvPr>
                <p14:cNvContentPartPr/>
                <p14:nvPr/>
              </p14:nvContentPartPr>
              <p14:xfrm>
                <a:off x="1808012" y="426922"/>
                <a:ext cx="105840" cy="12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38167E-6F73-4E4B-A8AB-598350CCB8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98981" y="417922"/>
                  <a:ext cx="1235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B18294-3C12-4F83-8818-FF93AA55BA3A}"/>
                    </a:ext>
                  </a:extLst>
                </p14:cNvPr>
                <p14:cNvContentPartPr/>
                <p14:nvPr/>
              </p14:nvContentPartPr>
              <p14:xfrm>
                <a:off x="1961012" y="472642"/>
                <a:ext cx="43200" cy="9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B18294-3C12-4F83-8818-FF93AA55BA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2012" y="463642"/>
                  <a:ext cx="60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C897DF-1DB7-4F61-B966-979A1BB9FBCD}"/>
                    </a:ext>
                  </a:extLst>
                </p14:cNvPr>
                <p14:cNvContentPartPr/>
                <p14:nvPr/>
              </p14:nvContentPartPr>
              <p14:xfrm>
                <a:off x="2083052" y="461842"/>
                <a:ext cx="130680" cy="11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C897DF-1DB7-4F61-B966-979A1BB9FB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4052" y="452870"/>
                  <a:ext cx="148320" cy="133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6AF064-B305-417D-B377-86B40F102497}"/>
                    </a:ext>
                  </a:extLst>
                </p14:cNvPr>
                <p14:cNvContentPartPr/>
                <p14:nvPr/>
              </p14:nvContentPartPr>
              <p14:xfrm>
                <a:off x="2286092" y="361402"/>
                <a:ext cx="52920" cy="27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6AF064-B305-417D-B377-86B40F1024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77092" y="352390"/>
                  <a:ext cx="70560" cy="290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3EF9E0-0B0E-4313-8FBE-52D8EC4F542D}"/>
                    </a:ext>
                  </a:extLst>
                </p14:cNvPr>
                <p14:cNvContentPartPr/>
                <p14:nvPr/>
              </p14:nvContentPartPr>
              <p14:xfrm>
                <a:off x="2361692" y="424042"/>
                <a:ext cx="116280" cy="18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3EF9E0-0B0E-4313-8FBE-52D8EC4F54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52664" y="415025"/>
                  <a:ext cx="133975" cy="203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A90039-9D29-4907-8908-ED7E5F4E543B}"/>
                    </a:ext>
                  </a:extLst>
                </p14:cNvPr>
                <p14:cNvContentPartPr/>
                <p14:nvPr/>
              </p14:nvContentPartPr>
              <p14:xfrm>
                <a:off x="294932" y="636082"/>
                <a:ext cx="2292840" cy="15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A90039-9D29-4907-8908-ED7E5F4E5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5932" y="627082"/>
                  <a:ext cx="231048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7F77A6-63DC-46B2-8AFB-771C9B8074EC}"/>
              </a:ext>
            </a:extLst>
          </p:cNvPr>
          <p:cNvGrpSpPr/>
          <p:nvPr/>
        </p:nvGrpSpPr>
        <p:grpSpPr>
          <a:xfrm>
            <a:off x="3917612" y="740482"/>
            <a:ext cx="1605240" cy="635040"/>
            <a:chOff x="3917612" y="740482"/>
            <a:chExt cx="160524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E8F1958-6418-4A44-9501-018517772A3A}"/>
                    </a:ext>
                  </a:extLst>
                </p14:cNvPr>
                <p14:cNvContentPartPr/>
                <p14:nvPr/>
              </p14:nvContentPartPr>
              <p14:xfrm>
                <a:off x="3935612" y="1226122"/>
                <a:ext cx="26640" cy="149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E8F1958-6418-4A44-9501-018517772A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6612" y="1217482"/>
                  <a:ext cx="44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A793D8-FEFE-4871-89CB-0DFCCF535E8D}"/>
                    </a:ext>
                  </a:extLst>
                </p14:cNvPr>
                <p14:cNvContentPartPr/>
                <p14:nvPr/>
              </p14:nvContentPartPr>
              <p14:xfrm>
                <a:off x="3952172" y="1001122"/>
                <a:ext cx="131400" cy="255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A793D8-FEFE-4871-89CB-0DFCCF535E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43532" y="992482"/>
                  <a:ext cx="149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431579-4B72-4100-8FB1-9483160C9A49}"/>
                    </a:ext>
                  </a:extLst>
                </p14:cNvPr>
                <p14:cNvContentPartPr/>
                <p14:nvPr/>
              </p14:nvContentPartPr>
              <p14:xfrm>
                <a:off x="3917612" y="1011562"/>
                <a:ext cx="256320" cy="117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431579-4B72-4100-8FB1-9483160C9A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08972" y="1002922"/>
                  <a:ext cx="273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6D7A8D-A6CC-44FE-8367-33E9C46FE585}"/>
                    </a:ext>
                  </a:extLst>
                </p14:cNvPr>
                <p14:cNvContentPartPr/>
                <p14:nvPr/>
              </p14:nvContentPartPr>
              <p14:xfrm>
                <a:off x="4160252" y="955402"/>
                <a:ext cx="22500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6D7A8D-A6CC-44FE-8367-33E9C46FE5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51612" y="946402"/>
                  <a:ext cx="242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08B8F4-6AB3-40B0-85BD-3E726FADFABB}"/>
                    </a:ext>
                  </a:extLst>
                </p14:cNvPr>
                <p14:cNvContentPartPr/>
                <p14:nvPr/>
              </p14:nvContentPartPr>
              <p14:xfrm>
                <a:off x="4346732" y="1018042"/>
                <a:ext cx="71280" cy="9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08B8F4-6AB3-40B0-85BD-3E726FADFA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38092" y="1009042"/>
                  <a:ext cx="88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C9AC1E-FED9-4DC1-93A6-6943170A8D73}"/>
                    </a:ext>
                  </a:extLst>
                </p14:cNvPr>
                <p14:cNvContentPartPr/>
                <p14:nvPr/>
              </p14:nvContentPartPr>
              <p14:xfrm>
                <a:off x="4482092" y="948562"/>
                <a:ext cx="182160" cy="110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C9AC1E-FED9-4DC1-93A6-6943170A8D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73452" y="939922"/>
                  <a:ext cx="19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D2B083-FE8E-4406-A1AA-F1A65262C467}"/>
                    </a:ext>
                  </a:extLst>
                </p14:cNvPr>
                <p14:cNvContentPartPr/>
                <p14:nvPr/>
              </p14:nvContentPartPr>
              <p14:xfrm>
                <a:off x="4527812" y="847402"/>
                <a:ext cx="11880" cy="1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D2B083-FE8E-4406-A1AA-F1A65262C4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19172" y="838762"/>
                  <a:ext cx="29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446384-F89A-4B73-9974-3A74DEF88261}"/>
                    </a:ext>
                  </a:extLst>
                </p14:cNvPr>
                <p14:cNvContentPartPr/>
                <p14:nvPr/>
              </p14:nvContentPartPr>
              <p14:xfrm>
                <a:off x="4591892" y="740482"/>
                <a:ext cx="548280" cy="32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446384-F89A-4B73-9974-3A74DEF882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83252" y="731842"/>
                  <a:ext cx="565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1B76BC-83C5-40CA-A98A-30C809A86A20}"/>
                    </a:ext>
                  </a:extLst>
                </p14:cNvPr>
                <p14:cNvContentPartPr/>
                <p14:nvPr/>
              </p14:nvContentPartPr>
              <p14:xfrm>
                <a:off x="5035412" y="777202"/>
                <a:ext cx="16920" cy="3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1B76BC-83C5-40CA-A98A-30C809A86A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6412" y="768562"/>
                  <a:ext cx="34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A1DADD-11FD-48CE-81B2-5C789B1E3460}"/>
                    </a:ext>
                  </a:extLst>
                </p14:cNvPr>
                <p14:cNvContentPartPr/>
                <p14:nvPr/>
              </p14:nvContentPartPr>
              <p14:xfrm>
                <a:off x="5172932" y="848482"/>
                <a:ext cx="79200" cy="7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A1DADD-11FD-48CE-81B2-5C789B1E34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64292" y="839482"/>
                  <a:ext cx="96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79A757-8773-4D02-8E0B-2EF50F2A985F}"/>
                    </a:ext>
                  </a:extLst>
                </p14:cNvPr>
                <p14:cNvContentPartPr/>
                <p14:nvPr/>
              </p14:nvContentPartPr>
              <p14:xfrm>
                <a:off x="5234132" y="831202"/>
                <a:ext cx="288720" cy="53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79A757-8773-4D02-8E0B-2EF50F2A98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25132" y="822202"/>
                  <a:ext cx="3063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495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3264-B87C-40A0-B479-E6D05CD0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3C7D-BB05-4F1C-864F-B2561C25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latency</a:t>
            </a:r>
          </a:p>
          <a:p>
            <a:r>
              <a:rPr lang="en-US" dirty="0"/>
              <a:t>Highly available </a:t>
            </a:r>
          </a:p>
          <a:p>
            <a:r>
              <a:rPr lang="en-US" dirty="0"/>
              <a:t>Reliable and durable</a:t>
            </a:r>
          </a:p>
        </p:txBody>
      </p:sp>
    </p:spTree>
    <p:extLst>
      <p:ext uri="{BB962C8B-B14F-4D97-AF65-F5344CB8AC3E}">
        <p14:creationId xmlns:p14="http://schemas.microsoft.com/office/powerpoint/2010/main" val="42559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E04A-4F6C-4AA5-9F95-1F2010EE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7947-1996-49CF-B7AB-06EB7C06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Post/Retweet a tweet</a:t>
            </a:r>
          </a:p>
          <a:p>
            <a:r>
              <a:rPr lang="en-US" dirty="0"/>
              <a:t>4. Like a tweet</a:t>
            </a:r>
          </a:p>
          <a:p>
            <a:r>
              <a:rPr lang="en-US" dirty="0"/>
              <a:t>5. Follow/unfollow </a:t>
            </a:r>
          </a:p>
          <a:p>
            <a:r>
              <a:rPr lang="en-US" dirty="0"/>
              <a:t>6. Comment posts</a:t>
            </a:r>
          </a:p>
          <a:p>
            <a:r>
              <a:rPr lang="en-US" dirty="0"/>
              <a:t>8. Trending hashtags based on geo locations/world</a:t>
            </a:r>
          </a:p>
          <a:p>
            <a:r>
              <a:rPr lang="en-US" dirty="0"/>
              <a:t>9. User followers feed</a:t>
            </a:r>
          </a:p>
          <a:p>
            <a:r>
              <a:rPr lang="en-US" dirty="0"/>
              <a:t>10. Searching feeds or based on hashtags</a:t>
            </a:r>
          </a:p>
          <a:p>
            <a:r>
              <a:rPr lang="en-US" dirty="0"/>
              <a:t>Tweet can have maximum 120 characters, also it can have media files I.e. photo, video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B6F9-F2DB-4B05-A5A9-2F09F52F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ECC0-48FA-4BAD-96AC-F29659DA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ROOM=01</a:t>
            </a:r>
          </a:p>
          <a:p>
            <a:r>
              <a:rPr lang="en-US" dirty="0"/>
              <a:t>Fun#:</a:t>
            </a:r>
          </a:p>
          <a:p>
            <a:r>
              <a:rPr lang="en-US" dirty="0"/>
              <a:t>User should be able to Tweet</a:t>
            </a:r>
          </a:p>
          <a:p>
            <a:r>
              <a:rPr lang="en-US" dirty="0"/>
              <a:t>User should be able to follow other users</a:t>
            </a:r>
          </a:p>
          <a:p>
            <a:r>
              <a:rPr lang="en-US" dirty="0"/>
              <a:t>User Timeline Generation</a:t>
            </a:r>
          </a:p>
          <a:p>
            <a:r>
              <a:rPr lang="en-US" dirty="0"/>
              <a:t>User should be able to Re-Tweet</a:t>
            </a:r>
          </a:p>
          <a:p>
            <a:r>
              <a:rPr lang="en-US" dirty="0"/>
              <a:t># tag </a:t>
            </a:r>
            <a:r>
              <a:rPr lang="en-US" dirty="0" err="1"/>
              <a:t>tranding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NFR (Nonfunctional requirements)  </a:t>
            </a:r>
          </a:p>
          <a:p>
            <a:r>
              <a:rPr lang="en-US" dirty="0"/>
              <a:t>Performance takes priority over Consistency</a:t>
            </a:r>
          </a:p>
          <a:p>
            <a:r>
              <a:rPr lang="en-US" dirty="0"/>
              <a:t>System should be </a:t>
            </a:r>
            <a:r>
              <a:rPr lang="en-US" dirty="0" err="1"/>
              <a:t>Scalble</a:t>
            </a:r>
            <a:r>
              <a:rPr lang="en-US" dirty="0"/>
              <a:t> and Highly available </a:t>
            </a:r>
          </a:p>
          <a:p>
            <a:r>
              <a:rPr lang="en-US" dirty="0"/>
              <a:t>Response time for each task ( login, tweet, retweet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Security - Authorization</a:t>
            </a:r>
          </a:p>
          <a:p>
            <a:r>
              <a:rPr lang="en-US" dirty="0"/>
              <a:t>Cyber Security: How to handle DOS attack</a:t>
            </a:r>
          </a:p>
          <a:p>
            <a:r>
              <a:rPr lang="en-US" dirty="0"/>
              <a:t>Reliable and durable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240C-22C9-4509-B6DF-72F1AB5F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4EB5-ABBE-411D-A307-B6AD4FC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User can post a tweet.</a:t>
            </a:r>
          </a:p>
          <a:p>
            <a:r>
              <a:rPr lang="en-US" dirty="0"/>
              <a:t>2. Tweet can have maximum 120 characters, also it can have media files I.e. photo, video etc.</a:t>
            </a:r>
          </a:p>
          <a:p>
            <a:r>
              <a:rPr lang="en-US" dirty="0"/>
              <a:t>3. User can follow other users</a:t>
            </a:r>
          </a:p>
          <a:p>
            <a:r>
              <a:rPr lang="en-US" dirty="0"/>
              <a:t>4. User can see tweets from users he is following</a:t>
            </a:r>
          </a:p>
          <a:p>
            <a:r>
              <a:rPr lang="en-US" dirty="0"/>
              <a:t>5. See Followers and followed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F960-D5D6-4597-B8EB-401CDAE3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23B4-A8EB-4F57-A8B9-C142FA27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 of followers and </a:t>
            </a:r>
            <a:r>
              <a:rPr lang="en-US" dirty="0" err="1"/>
              <a:t>followee</a:t>
            </a:r>
            <a:endParaRPr lang="en-US" dirty="0"/>
          </a:p>
          <a:p>
            <a:r>
              <a:rPr lang="en-US" dirty="0"/>
              <a:t>what user will see time lines</a:t>
            </a:r>
          </a:p>
          <a:p>
            <a:r>
              <a:rPr lang="en-US" dirty="0"/>
              <a:t>search for </a:t>
            </a:r>
            <a:r>
              <a:rPr lang="en-US" dirty="0" err="1"/>
              <a:t>hashTags</a:t>
            </a:r>
            <a:endParaRPr lang="en-US" dirty="0"/>
          </a:p>
          <a:p>
            <a:r>
              <a:rPr lang="en-US" dirty="0"/>
              <a:t>Tweeter post/</a:t>
            </a:r>
            <a:r>
              <a:rPr lang="en-US" dirty="0" err="1"/>
              <a:t>ReTweet</a:t>
            </a:r>
            <a:r>
              <a:rPr lang="en-US" dirty="0"/>
              <a:t> mechanism</a:t>
            </a:r>
          </a:p>
          <a:p>
            <a:r>
              <a:rPr lang="en-US" dirty="0"/>
              <a:t>Follow unfollow</a:t>
            </a:r>
          </a:p>
          <a:p>
            <a:r>
              <a:rPr lang="en-US" dirty="0"/>
              <a:t>-----------------------</a:t>
            </a:r>
          </a:p>
          <a:p>
            <a:r>
              <a:rPr lang="en-US" dirty="0"/>
              <a:t>Saving static files+ scalable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streaming mechanism for posting tweets</a:t>
            </a:r>
          </a:p>
          <a:p>
            <a:r>
              <a:rPr lang="en-US" dirty="0"/>
              <a:t>caching 10 new tweets for each user</a:t>
            </a:r>
          </a:p>
          <a:p>
            <a:r>
              <a:rPr lang="en-US" dirty="0" err="1"/>
              <a:t>nosql</a:t>
            </a:r>
            <a:r>
              <a:rPr lang="en-US" dirty="0"/>
              <a:t> for saving tweets and load on user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73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6538-775D-4353-8C98-80215D7F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9BEE-FE67-4459-BA23-5D0031EB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Management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1. Post Message /Re-tweet</a:t>
            </a:r>
          </a:p>
          <a:p>
            <a:r>
              <a:rPr lang="en-US" dirty="0"/>
              <a:t>    1. Image</a:t>
            </a:r>
          </a:p>
          <a:p>
            <a:r>
              <a:rPr lang="en-US" dirty="0"/>
              <a:t>    2. Text</a:t>
            </a:r>
          </a:p>
          <a:p>
            <a:r>
              <a:rPr lang="en-US" dirty="0"/>
              <a:t>    3. Blob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2. Comment, Like</a:t>
            </a:r>
          </a:p>
          <a:p>
            <a:r>
              <a:rPr lang="en-US" dirty="0"/>
              <a:t>3. Reply</a:t>
            </a:r>
          </a:p>
          <a:p>
            <a:r>
              <a:rPr lang="en-US" dirty="0"/>
              <a:t>4. Follow/Unfollow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9E1-3D8B-4062-BA90-E86C38B3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03D6-E0D4-4B9F-8443-D71B58BF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Non-Functional</a:t>
            </a:r>
          </a:p>
          <a:p>
            <a:r>
              <a:rPr lang="en-US" dirty="0"/>
              <a:t>1. Availability, Consistency</a:t>
            </a:r>
          </a:p>
          <a:p>
            <a:r>
              <a:rPr lang="en-US" dirty="0"/>
              <a:t>2.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AB0F-28B3-42A5-8089-9E71681E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9BBF3-9BFC-4F5C-A18C-9B7DD979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tweet. Limit of 140 chars</a:t>
            </a:r>
          </a:p>
          <a:p>
            <a:r>
              <a:rPr lang="en-US" dirty="0"/>
              <a:t>Loading the timeline</a:t>
            </a:r>
          </a:p>
          <a:p>
            <a:r>
              <a:rPr lang="en-US" dirty="0"/>
              <a:t>Following a user</a:t>
            </a:r>
          </a:p>
          <a:p>
            <a:r>
              <a:rPr lang="en-US" dirty="0"/>
              <a:t>Retweet</a:t>
            </a:r>
          </a:p>
          <a:p>
            <a:r>
              <a:rPr lang="en-US" dirty="0"/>
              <a:t>Like a tweet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Handle celebrity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3D16-425B-4F22-A88D-EB29A416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3B82-0706-47F0-9C50-649F69DF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available</a:t>
            </a:r>
          </a:p>
          <a:p>
            <a:r>
              <a:rPr lang="en-US" dirty="0"/>
              <a:t>Low latency for timeline load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Eventual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3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F718-B22D-4CF3-A8FF-E690AB6F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12F4-9E85-4FCB-8D3B-4F259746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 – 1 lakh </a:t>
            </a:r>
          </a:p>
          <a:p>
            <a:r>
              <a:rPr lang="en-US" dirty="0"/>
              <a:t>Write request = 30k And each post has 120char </a:t>
            </a:r>
          </a:p>
          <a:p>
            <a:r>
              <a:rPr lang="en-US" dirty="0"/>
              <a:t>1 post size = 120 * 1byte = 120bytes * 30000 = 36M bytes * 365 * 5 =&gt; 657M bytes</a:t>
            </a:r>
          </a:p>
          <a:p>
            <a:r>
              <a:rPr lang="en-US" dirty="0"/>
              <a:t>50K active users and each user avg 20 followers. Each </a:t>
            </a:r>
            <a:r>
              <a:rPr lang="en-US" dirty="0" err="1"/>
              <a:t>followee</a:t>
            </a:r>
            <a:r>
              <a:rPr lang="en-US" dirty="0"/>
              <a:t> has 10 posts. </a:t>
            </a:r>
          </a:p>
          <a:p>
            <a:r>
              <a:rPr lang="en-US" dirty="0"/>
              <a:t>Read requests = 10M per day</a:t>
            </a:r>
          </a:p>
          <a:p>
            <a:r>
              <a:rPr lang="en-US" dirty="0"/>
              <a:t>Each app server can handle 10k </a:t>
            </a:r>
            <a:r>
              <a:rPr lang="en-US" dirty="0" err="1"/>
              <a:t>rps</a:t>
            </a:r>
            <a:endParaRPr lang="en-US" dirty="0"/>
          </a:p>
          <a:p>
            <a:r>
              <a:rPr lang="en-US" dirty="0"/>
              <a:t>We need 1000 servers </a:t>
            </a:r>
          </a:p>
          <a:p>
            <a:r>
              <a:rPr lang="en-US" dirty="0"/>
              <a:t>App servers to handle </a:t>
            </a:r>
            <a:r>
              <a:rPr lang="en-US" dirty="0" err="1"/>
              <a:t>rps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A1D1-22F9-447A-9666-8F2E2119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D1DA-A324-4370-B111-5AC5E46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talk about performance it is generally the speed/response time.</a:t>
            </a:r>
          </a:p>
          <a:p>
            <a:r>
              <a:rPr lang="en-US" dirty="0"/>
              <a:t>If we see high latency, then we say it is poorly performant.</a:t>
            </a:r>
          </a:p>
          <a:p>
            <a:r>
              <a:rPr lang="en-US" dirty="0"/>
              <a:t>It is a quality metric.</a:t>
            </a:r>
          </a:p>
          <a:p>
            <a:r>
              <a:rPr lang="en-US" dirty="0"/>
              <a:t>Performance can be poor because of multiple reasons.</a:t>
            </a:r>
          </a:p>
          <a:p>
            <a:pPr lvl="1"/>
            <a:r>
              <a:rPr lang="en-US" dirty="0"/>
              <a:t>Badly written code.</a:t>
            </a:r>
          </a:p>
          <a:p>
            <a:pPr lvl="1"/>
            <a:r>
              <a:rPr lang="en-US" dirty="0"/>
              <a:t>Low performing machines.</a:t>
            </a:r>
          </a:p>
          <a:p>
            <a:pPr lvl="1"/>
            <a:r>
              <a:rPr lang="en-US" dirty="0"/>
              <a:t>Too many network calls.</a:t>
            </a:r>
          </a:p>
          <a:p>
            <a:pPr lvl="1"/>
            <a:r>
              <a:rPr lang="en-US" dirty="0"/>
              <a:t>Slow </a:t>
            </a:r>
            <a:r>
              <a:rPr lang="en-US" dirty="0" err="1"/>
              <a:t>db</a:t>
            </a:r>
            <a:r>
              <a:rPr lang="en-US" dirty="0"/>
              <a:t> queries.</a:t>
            </a:r>
          </a:p>
          <a:p>
            <a:pPr lvl="1"/>
            <a:r>
              <a:rPr lang="en-US" dirty="0"/>
              <a:t>Too much data passing over the network.</a:t>
            </a:r>
          </a:p>
        </p:txBody>
      </p:sp>
    </p:spTree>
    <p:extLst>
      <p:ext uri="{BB962C8B-B14F-4D97-AF65-F5344CB8AC3E}">
        <p14:creationId xmlns:p14="http://schemas.microsoft.com/office/powerpoint/2010/main" val="417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E766-F7CE-4BB3-AF30-FEB43A2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419F-E742-4500-B295-2ADE8327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Assuming 1million users tweet and 10 million users read</a:t>
            </a:r>
          </a:p>
          <a:p>
            <a:endParaRPr lang="en-US" dirty="0"/>
          </a:p>
          <a:p>
            <a:r>
              <a:rPr lang="en-US" dirty="0"/>
              <a:t>QPS for read = 50million </a:t>
            </a:r>
            <a:r>
              <a:rPr lang="en-US" dirty="0" err="1"/>
              <a:t>qps</a:t>
            </a:r>
            <a:endParaRPr lang="en-US" dirty="0"/>
          </a:p>
          <a:p>
            <a:r>
              <a:rPr lang="en-US" dirty="0"/>
              <a:t>QPS for writing. =  1million </a:t>
            </a:r>
            <a:r>
              <a:rPr lang="en-US" dirty="0" err="1"/>
              <a:t>qps</a:t>
            </a:r>
            <a:endParaRPr lang="en-US" dirty="0"/>
          </a:p>
          <a:p>
            <a:r>
              <a:rPr lang="en-US" dirty="0"/>
              <a:t>Users, tweets, once a tweet is stored always stored</a:t>
            </a:r>
          </a:p>
          <a:p>
            <a:r>
              <a:rPr lang="en-US" dirty="0"/>
              <a:t>1 tweet = 5 MB</a:t>
            </a:r>
          </a:p>
          <a:p>
            <a:r>
              <a:rPr lang="en-US" dirty="0"/>
              <a:t>5 TB/s inbound tweets posted</a:t>
            </a:r>
          </a:p>
          <a:p>
            <a:r>
              <a:rPr lang="en-US" dirty="0"/>
              <a:t>4,32,000 TB in a day</a:t>
            </a:r>
          </a:p>
          <a:p>
            <a:r>
              <a:rPr lang="en-US" dirty="0"/>
              <a:t>Roughly 157 million TB in a year</a:t>
            </a:r>
          </a:p>
          <a:p>
            <a:r>
              <a:rPr lang="en-US" dirty="0"/>
              <a:t>0.1 billion TB in a year</a:t>
            </a:r>
          </a:p>
          <a:p>
            <a:r>
              <a:rPr lang="en-US" dirty="0"/>
              <a:t>1 billion TB in 10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9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C599-C982-4EFD-86DC-F32CCF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D2A0-8088-4C25-AD18-8428911E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Room 2 :Database/Inbound</a:t>
            </a:r>
          </a:p>
          <a:p>
            <a:r>
              <a:rPr lang="en-US" dirty="0"/>
              <a:t>Posting Write</a:t>
            </a:r>
          </a:p>
          <a:p>
            <a:r>
              <a:rPr lang="en-US" dirty="0"/>
              <a:t>1m users * 60 * 60 * 24 * 30 *12 *5 years</a:t>
            </a:r>
          </a:p>
          <a:p>
            <a:r>
              <a:rPr lang="en-US" dirty="0"/>
              <a:t>Posting read</a:t>
            </a:r>
          </a:p>
          <a:p>
            <a:r>
              <a:rPr lang="en-US" dirty="0"/>
              <a:t>1m users * 60 * 60 * 24 * 30 *12 *5 years * 10</a:t>
            </a:r>
          </a:p>
          <a:p>
            <a:r>
              <a:rPr lang="en-US" dirty="0"/>
              <a:t>QPS</a:t>
            </a:r>
          </a:p>
          <a:p>
            <a:r>
              <a:rPr lang="en-US" dirty="0"/>
              <a:t>Posting Write</a:t>
            </a:r>
          </a:p>
          <a:p>
            <a:r>
              <a:rPr lang="en-US"/>
              <a:t>100,000 users</a:t>
            </a:r>
            <a:endParaRPr lang="en-US" dirty="0"/>
          </a:p>
          <a:p>
            <a:r>
              <a:rPr lang="en-US" dirty="0"/>
              <a:t>Posting read</a:t>
            </a:r>
          </a:p>
          <a:p>
            <a:r>
              <a:rPr lang="en-US" dirty="0"/>
              <a:t>1m users * 60 * 60 * 24 * 30 *12 * 100,000 *10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52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F55-6C6F-47E1-9666-6F8E5604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C9EF-182D-40DC-8E8F-9B958A0B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12B15-C5A1-42BE-89C6-61CC699B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8" y="0"/>
            <a:ext cx="11356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D450-2D34-49DE-833E-2B957327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75C5-1B42-4019-96CF-EFD1863A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976C-D8BE-4EE8-9847-2F8312E5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0" y="43775"/>
            <a:ext cx="1009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DE7-1C89-42D3-B017-7B949E31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6DC1-BA86-4D3A-A996-B52A4003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proxima-nova"/>
              </a:rPr>
              <a:t>A service is said to be scalable if when we increase the resources in a system, it results in increased performance in a manner proportional to resources added</a:t>
            </a:r>
            <a:r>
              <a:rPr lang="en-US" b="0" i="0" dirty="0">
                <a:solidFill>
                  <a:srgbClr val="000000"/>
                </a:solidFill>
                <a:effectLst/>
                <a:latin typeface="proxima-nova"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-nova"/>
              </a:rPr>
              <a:t>Werner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roxima-nova"/>
              </a:rPr>
              <a:t>Vogels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proxima-nova"/>
              </a:rPr>
              <a:t>CTO - Amazon.com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proxima-nova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A Word on Scalability - All Things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4D9-6220-4C31-999D-C8DD649F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6A5B-67E0-4A0E-8DF5-0C234DF5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may improve with scaling but depends upon the system.</a:t>
            </a:r>
          </a:p>
          <a:p>
            <a:r>
              <a:rPr lang="en-US" dirty="0"/>
              <a:t>Performance depends on Software as well as the scalability and other factors. </a:t>
            </a:r>
          </a:p>
          <a:p>
            <a:r>
              <a:rPr lang="en-US" dirty="0"/>
              <a:t>When see a dip in performance then scalability comes to our help provided our system is well written to scale.</a:t>
            </a:r>
          </a:p>
          <a:p>
            <a:r>
              <a:rPr lang="en-US" dirty="0"/>
              <a:t>Performance can also improve by adding caching but reducing network calls etc.</a:t>
            </a:r>
          </a:p>
        </p:txBody>
      </p:sp>
    </p:spTree>
    <p:extLst>
      <p:ext uri="{BB962C8B-B14F-4D97-AF65-F5344CB8AC3E}">
        <p14:creationId xmlns:p14="http://schemas.microsoft.com/office/powerpoint/2010/main" val="14177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5C5106-E8DF-492C-A00A-F91757CB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14" y="1176793"/>
            <a:ext cx="4890479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FD-5897-4DE2-82B2-88BD4F55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5BDC-829F-4A37-946E-55ADE24B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power to same machine is vertical scaling.</a:t>
            </a:r>
          </a:p>
          <a:p>
            <a:r>
              <a:rPr lang="en-US" dirty="0"/>
              <a:t>Adding more machine is horizontal scaling.</a:t>
            </a:r>
          </a:p>
          <a:p>
            <a:r>
              <a:rPr lang="en-US" dirty="0"/>
              <a:t>Vertical scaling has limits</a:t>
            </a:r>
          </a:p>
          <a:p>
            <a:r>
              <a:rPr lang="en-US" dirty="0"/>
              <a:t>Horizontal scaling can go unlimited but again depends on the system.</a:t>
            </a:r>
          </a:p>
          <a:p>
            <a:r>
              <a:rPr lang="en-US" dirty="0"/>
              <a:t>Vertical scaling is easy but has limits.</a:t>
            </a:r>
          </a:p>
          <a:p>
            <a:r>
              <a:rPr lang="en-US" dirty="0"/>
              <a:t>Horizontal scaling is hard to achieve as it depends hardly on the type of system designed. All systems may not be easily horizontally scaled.</a:t>
            </a:r>
          </a:p>
        </p:txBody>
      </p:sp>
    </p:spTree>
    <p:extLst>
      <p:ext uri="{BB962C8B-B14F-4D97-AF65-F5344CB8AC3E}">
        <p14:creationId xmlns:p14="http://schemas.microsoft.com/office/powerpoint/2010/main" val="28393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5A1F-F72F-4928-A98E-BB54A42A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65E0-331B-477B-8BB2-AD86CC56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balancers/Reverse Proxy</a:t>
            </a:r>
          </a:p>
          <a:p>
            <a:r>
              <a:rPr lang="en-US" dirty="0"/>
              <a:t>Application layer</a:t>
            </a:r>
          </a:p>
          <a:p>
            <a:r>
              <a:rPr lang="en-US" dirty="0"/>
              <a:t>Data layer</a:t>
            </a:r>
          </a:p>
          <a:p>
            <a:r>
              <a:rPr lang="en-US" dirty="0"/>
              <a:t>Cache layer</a:t>
            </a:r>
          </a:p>
          <a:p>
            <a:r>
              <a:rPr lang="en-US" dirty="0"/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65782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4D91-8CEF-4416-9719-F62A4AB2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unito"/>
              </a:rPr>
              <a:t>Latency Vs Throughput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BC61-0DBF-4587-B47E-351838E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level of throughput or latency can help to identify performance issues.</a:t>
            </a:r>
          </a:p>
          <a:p>
            <a:r>
              <a:rPr lang="en-US" dirty="0"/>
              <a:t>Latency is the time between making a request and beginning to see a result. Some define latency as the time between making a request and the completion of the response</a:t>
            </a:r>
          </a:p>
          <a:p>
            <a:r>
              <a:rPr lang="en-US" dirty="0"/>
              <a:t>Throughput is the number of items processed per unit time, such as bits transmitted per second, HTTP operations per day, or millions of instructions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419166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1177</Words>
  <Application>Microsoft Office PowerPoint</Application>
  <PresentationFormat>Widescreen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Nunito</vt:lpstr>
      <vt:lpstr>Open Sans</vt:lpstr>
      <vt:lpstr>proxima-nova</vt:lpstr>
      <vt:lpstr>Office Theme</vt:lpstr>
      <vt:lpstr>System Design </vt:lpstr>
      <vt:lpstr>PowerPoint Presentation</vt:lpstr>
      <vt:lpstr>Performance</vt:lpstr>
      <vt:lpstr>Scalability</vt:lpstr>
      <vt:lpstr>Performance Vs Scalability</vt:lpstr>
      <vt:lpstr>PowerPoint Presentation</vt:lpstr>
      <vt:lpstr>Horizontal vs Vertical Scaling</vt:lpstr>
      <vt:lpstr>Scaling layers</vt:lpstr>
      <vt:lpstr>Latency Vs Throughput</vt:lpstr>
      <vt:lpstr>Break Time for 10 mins</vt:lpstr>
      <vt:lpstr>Consistency, Availability and Partition tolerance </vt:lpstr>
      <vt:lpstr>CAP Theorem</vt:lpstr>
      <vt:lpstr>CAP Theorem Misconceptions</vt:lpstr>
      <vt:lpstr>Design Twitter</vt:lpstr>
      <vt:lpstr>Functional Requirements Room1</vt:lpstr>
      <vt:lpstr>NF</vt:lpstr>
      <vt:lpstr>Room 2</vt:lpstr>
      <vt:lpstr>Room 4</vt:lpstr>
      <vt:lpstr>Room 3</vt:lpstr>
      <vt:lpstr>NF </vt:lpstr>
      <vt:lpstr>Requirements</vt:lpstr>
      <vt:lpstr>PowerPoint Presentation</vt:lpstr>
      <vt:lpstr>PowerPoint Presentation</vt:lpstr>
      <vt:lpstr>PowerPoint Presentation</vt:lpstr>
      <vt:lpstr>Requirements</vt:lpstr>
      <vt:lpstr>PowerPoint Presentation</vt:lpstr>
      <vt:lpstr>Requirements</vt:lpstr>
      <vt:lpstr>NF</vt:lpstr>
      <vt:lpstr>Estimations</vt:lpstr>
      <vt:lpstr>Room-1</vt:lpstr>
      <vt:lpstr>Room-2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</dc:title>
  <dc:creator>Ashish Dey</dc:creator>
  <cp:lastModifiedBy>ashish dey</cp:lastModifiedBy>
  <cp:revision>82</cp:revision>
  <dcterms:created xsi:type="dcterms:W3CDTF">2020-11-07T07:32:47Z</dcterms:created>
  <dcterms:modified xsi:type="dcterms:W3CDTF">2021-09-19T15:51:38Z</dcterms:modified>
</cp:coreProperties>
</file>