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irbnbDashboard_173783521259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B3DD609-EB07-438D-A693-DFAD1627021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Airbnb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4D39AFE-50EA-483C-A92D-E44B6ADD45A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1/26/2025 7:51:54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AE8CED8-1AA5-483D-BAB2-CC2F210C69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795"/>
            <a:ext cx="12191999" cy="6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2025-01-26T07:51:55Z</dcterms:created>
  <dcterms:modified xsi:type="dcterms:W3CDTF">2025-01-26T07:51:55Z</dcterms:modified>
</cp:coreProperties>
</file>