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48324e8-2c31-4d03-a0e3-17c43278ee8d}">
  <we:reference id="WA200003233" version="2.0.0.3" store="en-IN" storeType="OMEX"/>
  <we:alternateReferences/>
  <we:properties>
    <we:property name="Microsoft.Office.CampaignId" value="&quot;none&quot;"/>
    <we:property name="reportUrl" value="&quot;/groups/7f48543b-ceef-4c91-9617-9e076b4f32af/reports/3f4b7e32-9bf9-4ed8-b94e-cedd4279d42c/6642f9637821b297dcd0?bookmarkGuid=cce728d7-db7c-4a97-8433-98805cb825e3&amp;bookmarkUsage=1&amp;ctid=0811b77d-5e3a-4ea0-b127-774edf730ea1&amp;fromEntryPoint=export&amp;pbi_source=storytelling_addin&quot;"/>
    <we:property name="reportState" value="&quot;CONNECTED&quot;"/>
    <we:property name="artifactViewState" value="&quot;live&quot;"/>
    <we:property name="reportEmbeddedTime" value="&quot;2025-08-26T10:17:32.288Z&quot;"/>
    <we:property name="creatorSessionId" value="&quot;e6e7386f-1d60-4dc9-80be-fe04fc3947fc&quot;"/>
    <we:property name="creatorUserId" value="&quot;100320050CB3F1A3&quot;"/>
    <we:property name="creatorTenantId" value="&quot;0811b77d-5e3a-4ea0-b127-774edf730ea1&quot;"/>
    <we:property name="pageDisplayName" value="&quot;Overall&quot;"/>
    <we:property name="pageName" value="&quot;6642f9637821b297dcd0&quot;"/>
    <we:property name="reportName" value="&quot;OLA_PowerBI&quot;"/>
    <we:property name="isVisualContainerHeaderHidden" value="false"/>
    <we:property name="isFiltersActionButtonVisible" value="true"/>
    <we:property name="initialStateBookmark" value="&quot;H4sIAAAAAAAAA+1Y227bOBD9lYAveXEX1M2y8uY4KbZI0qZxkcWiMAqKHNlMZUmgqLTewP++Q0mOL5HtOJc28C4QINaQHM4cnjlD6Y4ImWcxm3xkYyBH5DhNv4+Z+n5gkRZJatunT2cX3auzbx+7F6doTjMt0yQnR3dEMzUEfS3zgsXGAxq/DlqExfElG5qniMU5tEgGKk8TFst/oJqMQ1oVMG0R+JnFqWLGZV8zDcbtLU7HZ9zb+sPBHRnX8hb6wHVlbbddOwrajt+xrdAOfMEFxWl5NaGMrHGKcV1u30sTzWSC2xhbBzo43vFcx6cW7XgheIGx5zIZxnXA87VfJplBhZV7HRdaY0gISniDuxt30ylmFXhOICIa+VY7dEIQIRXtZ7p0A4eGYNOAusJ2XO4LsJ/pEiLfcSDgzGE8tKllY+rPdMkEiEgEAfUosz3msaBtGReRjHUNdzg5/ZkpZAryp3LZFbcs4SBISQcFeXX6d6Q7HCoYMl0/ni4N9tK4GDfY+2mhOFxBVA4lWuoJ7nFTxBNiIrxUKdKxtBm2Y6oHH07KkfdFUjPMM4+j9EdPAVJSkCM6bW2P9k8Jiik+mpzDLcQPA7sffzg0C+qaKVnVQpnEzsnVZXzvhizle2Lqy0xbiKQ0HswNZriOn/wNTJFNUPTQNEyV5MiTvUfjc8EUcvh/QGaAXKCKjjbC8d8plRM2aUBigJaNYhpjE+qNkFfLSjpreRjQzUJTq9k1KbVz7yCcqc0eprYgHXuY3b0O7GFuVV0Pqktd5HaEa7sub1vM55Q7jv0m7jb9EYC21t1uzLW6yHe54WzqYi9361qIa0fVzGSzaKZKgDqu5PFEqtn7gt1aifW3Qz8dPEbhXwHqisi+EJx6oeXRIAwh7ISBCLYS+eVI0YzZfWXuSIY8lhyldZEKZAz4Xmp+DAFf8swizCOr9pKQz3Nd/nU9e+9ExrxX6bhcVutJjjusZtAiVQzUnOdfI1BQn1si5Ixc3USYf+cQ6QqpcYbKlM9wmz2dSTPPbi1MfASkM4kk+Vo0r+RwVDo8l7qCAvNkcWFWCZyk5RgObWo776j/jtpfKD0q/w5x9dL6zZE7vzlyx1qJfFqR3ZwMTmYNDMg1SshJ/ckBSrY/DSWshkQ8xZFDVx2NU7HNy+Ex6B8ASZ3mYLpe+KxV4XvBOl0rYWWc+RMEbON2lXBFnZBZDrcdty18SsOQi7fRgZ/7dWGrynGmxBtod7vmWdEzYBBYXDBqBxwoMA98b/2x1Z8dWcCEg4fcEQF3qM3DAGxEoLEbva6Ef1iBZwdyr5e5h625NS+dr82V3y84x41M5Q8GJbiv0Yi33M+sx7zf/yLKVcgss47uZ3WtSbVqctPm209a6DxjHC5ZAg0NEI+MJQLEloZTfsOv2hOCJsN4W4cyX/bJvAP/C/mqWo1kGAAA&quot;"/>
    <we:property name="bookmark" value="&quot;H4sIAAAAAAAAA+1Z227bOBD9lYAv6QJuQUmWJeYtlxYbbBNkmyKLReEHihzZTGXJoKi0buB/36EoOY7rS51Lm/UukAARSc/l8MyZsXJLpCrHGZ+c8xGQA3JUFJ9HXH/e80iH5G6NUZBpGMqEBTJM/FjQmOFuMTaqyEtycEsM1wMwV6qseGYN4eKnfofwLLvgA/uU8qyEDhmDLoucZ+obuMO4ZXQF0w6Br+Os0NyavDTcgDV7g8fxGUPw3gTokQujbuAShHGrvV7XT1kviGLfS3wWSSEpHivdgTqypUes6dr9cZEbrnJ0Y9diiHE/DrtBRD0ahwmEzK6XKh9kTcB3n/04GVtweO3rqDIGQ0JQkmv0bs1Np5gVCwMmU5pGXi8JEpAJlb1HmuyygCbgU0a70g+6IpLgP9IkpFEQABM84CLxqedj6o80ySVyRjJGQ8r9kIec9TxrIlWZaeBOJm+/jjUyBfnjTB7KG54LkKSmg4bS3f4tORwMNAy4aR7f3ts8LrJqtGT9sqi0gA+Q1lu5UWaCPq6rbEJshBe6QDrWa5b0mOre6Um9867KG4aF9nFYfDnWgJSU5IBOO5uj/V2B5loMJ+/hBrLvA5vtf7/VBnXFtXK1UCexdXJNNc/MkHv5ntj6ssfmIqkX9+4W7HYTP/kbuCbroDjGpUGhlUCe7Dwaf1ZcI4f/B6QF5AxVdLgWjv9OqZzwyRIk+riyVkwzbELHQ+TVfSVtWx4GdD3X1Bp2TWrt3DkIW7XZwdTmpGMHs5vpwA7m5uq674a6tBvLrt/tip7HI0FFEPgvYra5HAIYb9V0Y8fqqtxmwlnXxZ5u6pqLa0vVHKvlolloCfrIyeOJ0u33Bb+zEOsvh37a/xGFfwao+zXaajDM8NfUsz5kLU7oUnLDz/jYblh7bxYM2COlQPOn0kE1GmOZlS1w7dMfKrcXaasoNc9Gmg9tCu8Vlp+jyRXPKsuQ/ctKCPSzjyct3Hh8BIbb9DAJjKfKzXmRn1dZ9spd4UKqv5G+vSRX2ndBn82M3M7VRfls19UhgoshyDqvUwMj50pJsHYU/IuvpENu7E7DNmpryR2Y6W0kpaBh4oWUJQkkccIk26i3T6ddy0t71kC21KwyUwIngHnFQkrqQd3gBpA7uDCPsfNV322b6/2/rtrXIyhs73Qxqj/WtL0SPSxm0CEuBmpB/2sIGhq+5lK1GniY1/S5Y8c6Gvlb0qjt5KRcieY65mDBgVEj2PepH7ym0Wvqf6T0oP5xbJr7/PrIg18ceeAtRD51ZLc304jTIgNKg53upHkzBjXbH4YSVkMuH2IooIuGRoXcZGX/CMwXgHymwKv7s7fYn5+wTld22jrOhwj3WndOuNI44V4g/KDbkxGlSSLkyxgUH/sSbKPKCa7lC5jKts3T0ZNxYJ6QnPpMAAUeQhSuvrbmJTlnXAZ4ybFkIqC+SBj4iMDSbvS8En66AM8W5F4tc8tGklnpfNrY6Pv9Zvp6+ka84WuE9yOvoX4S5Rwy91lHd7O6VqTqmtx0+fRTVKYccwEXPIclDRCvjOcS5IaGU/+ridx11H8AEou9m+IaAAA=&quot;"/>
    <we:property name="datasetId" value="&quot;4edf73c1-7e5b-4815-9e5b-98b9cb23c4be&quot;"/>
    <we:property name="embedUrl" value="&quot;/reportEmbed?reportId=3f4b7e32-9bf9-4ed8-b94e-cedd4279d42c&amp;groupId=7f48543b-ceef-4c91-9617-9e076b4f32af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 Manjesh Gowda</cp:lastModifiedBy>
  <cp:revision>3</cp:revision>
  <dcterms:created xsi:type="dcterms:W3CDTF">2018-06-07T21:39:02Z</dcterms:created>
  <dcterms:modified xsi:type="dcterms:W3CDTF">2025-08-26T10:19:20Z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