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Crimson Pro Semi Bold"/>
      <p:regular r:id="rId17"/>
    </p:embeddedFont>
    <p:embeddedFont>
      <p:font typeface="Crimson Pro Semi Bold"/>
      <p:regular r:id="rId18"/>
    </p:embeddedFont>
    <p:embeddedFont>
      <p:font typeface="Crimson Pro Semi Bold"/>
      <p:regular r:id="rId19"/>
    </p:embeddedFont>
    <p:embeddedFont>
      <p:font typeface="Crimson Pro Semi Bold"/>
      <p:regular r:id="rId20"/>
    </p:embeddedFont>
    <p:embeddedFont>
      <p:font typeface="Heebo"/>
      <p:regular r:id="rId21"/>
    </p:embeddedFont>
    <p:embeddedFont>
      <p:font typeface="Heeb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27427"/>
            <a:ext cx="65978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School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web-based, dynamic system designed to organize and computerize academic and administrative tasks in educational institutions.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94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Future Scope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6188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3796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Mobile App Expansion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4286964"/>
            <a:ext cx="3308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On-the-go access for teachers, students, and parents with push notifications.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66188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86356" y="3796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AI-based Grading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086356" y="4286964"/>
            <a:ext cx="3308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Machine learning models to assist with grading and predict student performance.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66188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28459" y="3796546"/>
            <a:ext cx="3308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RFID/Biometrics Integration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528459" y="4641294"/>
            <a:ext cx="3308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Automatic attendance logging for enhanced accuracy and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9378"/>
            <a:ext cx="62782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Addressing Key Challenges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1785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851785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109079"/>
            <a:ext cx="41518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Inefficiency of Traditional Methods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599497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Paper-based systems are slow, error-prone, and difficult to scale for student records and exams.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851785"/>
            <a:ext cx="6408063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8067" y="2851785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9" name="Text 7"/>
          <p:cNvSpPr/>
          <p:nvPr/>
        </p:nvSpPr>
        <p:spPr>
          <a:xfrm>
            <a:off x="7777282" y="3109079"/>
            <a:ext cx="33968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Fragmented Communication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77282" y="3599497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Limited interaction between students, parents, and teachers affects transparency.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809411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63310" y="4809411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3" name="Text 11"/>
          <p:cNvSpPr/>
          <p:nvPr/>
        </p:nvSpPr>
        <p:spPr>
          <a:xfrm>
            <a:off x="1142524" y="5066705"/>
            <a:ext cx="28697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Lack of Centralized Data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42524" y="5557123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Disconnected data leads to poor accessibility and inefficient decision-making.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809411"/>
            <a:ext cx="6408063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398067" y="4809411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7" name="Text 15"/>
          <p:cNvSpPr/>
          <p:nvPr/>
        </p:nvSpPr>
        <p:spPr>
          <a:xfrm>
            <a:off x="7777282" y="5066705"/>
            <a:ext cx="31736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Manual Workload &amp; Errors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77282" y="5557123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Tasks like report generation and fee calculations increase burden and vulnerability to human error.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0321" y="518755"/>
            <a:ext cx="4716899" cy="589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Objectives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0321" y="1485662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896064" y="1874758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03534" y="1674257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Automate Tasks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1603534" y="2082165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Minimize human error and staff workload.</a:t>
            </a: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660321" y="2759154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896064" y="3148251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603534" y="2947749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Centralize Data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1603534" y="3355658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Real-time accessibility for all stakeholders.</a:t>
            </a:r>
            <a:endParaRPr lang="en-US" sz="1450" dirty="0"/>
          </a:p>
        </p:txBody>
      </p:sp>
      <p:sp>
        <p:nvSpPr>
          <p:cNvPr id="11" name="Shape 9"/>
          <p:cNvSpPr/>
          <p:nvPr/>
        </p:nvSpPr>
        <p:spPr>
          <a:xfrm>
            <a:off x="660321" y="4032647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F2EEEE"/>
          </a:solidFill>
          <a:ln/>
        </p:spPr>
      </p:sp>
      <p:sp>
        <p:nvSpPr>
          <p:cNvPr id="12" name="Text 10"/>
          <p:cNvSpPr/>
          <p:nvPr/>
        </p:nvSpPr>
        <p:spPr>
          <a:xfrm>
            <a:off x="896064" y="4421743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603534" y="4221242"/>
            <a:ext cx="2492216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Enhance Communication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1603534" y="4629150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Transparent interaction via intuitive web interface.</a:t>
            </a:r>
            <a:endParaRPr lang="en-US" sz="1450" dirty="0"/>
          </a:p>
        </p:txBody>
      </p:sp>
      <p:sp>
        <p:nvSpPr>
          <p:cNvPr id="15" name="Shape 13"/>
          <p:cNvSpPr/>
          <p:nvPr/>
        </p:nvSpPr>
        <p:spPr>
          <a:xfrm>
            <a:off x="660321" y="5306139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896064" y="5695236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603534" y="5494734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Generate Insights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1603534" y="5902643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Improve educational quality with data analytics.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660321" y="6579632"/>
            <a:ext cx="754618" cy="1132046"/>
          </a:xfrm>
          <a:prstGeom prst="roundRect">
            <a:avLst>
              <a:gd name="adj" fmla="val 360044"/>
            </a:avLst>
          </a:prstGeom>
          <a:solidFill>
            <a:srgbClr val="F2EEEE"/>
          </a:solidFill>
          <a:ln/>
        </p:spPr>
      </p:sp>
      <p:sp>
        <p:nvSpPr>
          <p:cNvPr id="20" name="Text 18"/>
          <p:cNvSpPr/>
          <p:nvPr/>
        </p:nvSpPr>
        <p:spPr>
          <a:xfrm>
            <a:off x="896064" y="6968728"/>
            <a:ext cx="283012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5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1603534" y="6768227"/>
            <a:ext cx="2358390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Ensure Security</a:t>
            </a:r>
            <a:endParaRPr lang="en-US" sz="1850" dirty="0"/>
          </a:p>
        </p:txBody>
      </p:sp>
      <p:sp>
        <p:nvSpPr>
          <p:cNvPr id="22" name="Text 20"/>
          <p:cNvSpPr/>
          <p:nvPr/>
        </p:nvSpPr>
        <p:spPr>
          <a:xfrm>
            <a:off x="1603534" y="7176135"/>
            <a:ext cx="12366546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Secure data handling with authentication and backups.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10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System Scope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06848"/>
            <a:ext cx="40469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Student Information Management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879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Enrollment and admission tracking.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301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Student profile creation and management.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19907"/>
            <a:ext cx="29590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Attendance Management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Automated recording for students and teachers.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Real-time monitoring and reporting.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406848"/>
            <a:ext cx="42596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Leave and Notification Management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29879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Leave request submission and approval workflows.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4301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In-platform announcements and updates.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Timetable Scheduling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Automated creation and modification.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Conflict-free scheduling.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632966"/>
            <a:ext cx="48560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Examination &amp; Report Card Management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99521" y="62141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Exam scheduling, grading, and result processing.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66563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Comprehensive report card generation.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54567"/>
            <a:ext cx="57766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System Design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20350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School Management System is designed as a responsive web application, structured with an Administrator as the central operational point.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1844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Administrator manages Student Management (registration, editing, class assignment) and Teacher Management (registration, salaries, class routine scheduling).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55438"/>
            <a:ext cx="67998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Entity-Relationship Diagram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0437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ER diagram highlights key entities and their relationships within the SMS, ensuring seamless academic and administrative operations.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5853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Entities include Teacher, Administrator, Class, Student, Subject, Attendance, Marks, and Result, all interconnected to manage school data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360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 Case Diagram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38495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use case diagram illustrates interactions between HOD, Staff, and Students with the School Management System, ensuring role-based access and secure operations.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3659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HODs manage admin functions, staff handle student info and records, and students view results and timetables.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0448"/>
            <a:ext cx="74642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Implementation &amp; 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92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Developed using Django, HTML, CSS, JavaScript, and SQLite, the SMS follows an agile methodology.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851071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2820591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6" name="Shape 4"/>
          <p:cNvSpPr/>
          <p:nvPr/>
        </p:nvSpPr>
        <p:spPr>
          <a:xfrm>
            <a:off x="3657540" y="251090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1614" y="2681049"/>
            <a:ext cx="272177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1084" y="3418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User Role-Based Login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51084" y="3908465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Separate logins for Admin, Staff, and Students with role-specific redirection.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8548" y="2851071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7428548" y="2820591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2" name="Shape 9"/>
          <p:cNvSpPr/>
          <p:nvPr/>
        </p:nvSpPr>
        <p:spPr>
          <a:xfrm>
            <a:off x="10292298" y="251090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371" y="2681049"/>
            <a:ext cx="272177" cy="34016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85842" y="3418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Admin Dashboard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685842" y="3908465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statistics, manage courses, staff, students, and subjects.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793790" y="5458539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</p:sp>
      <p:sp>
        <p:nvSpPr>
          <p:cNvPr id="17" name="Shape 13"/>
          <p:cNvSpPr/>
          <p:nvPr/>
        </p:nvSpPr>
        <p:spPr>
          <a:xfrm>
            <a:off x="793790" y="5428059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18" name="Shape 14"/>
          <p:cNvSpPr/>
          <p:nvPr/>
        </p:nvSpPr>
        <p:spPr>
          <a:xfrm>
            <a:off x="3657540" y="51183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5288518"/>
            <a:ext cx="272177" cy="340162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51084" y="6025515"/>
            <a:ext cx="40162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Attendance &amp; Result Management</a:t>
            </a:r>
            <a:endParaRPr lang="en-US" sz="2200" dirty="0"/>
          </a:p>
        </p:txBody>
      </p:sp>
      <p:sp>
        <p:nvSpPr>
          <p:cNvPr id="21" name="Text 16"/>
          <p:cNvSpPr/>
          <p:nvPr/>
        </p:nvSpPr>
        <p:spPr>
          <a:xfrm>
            <a:off x="1051084" y="6515933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Staff record attendance and grades; students view reports.</a:t>
            </a:r>
            <a:endParaRPr lang="en-US" sz="1750" dirty="0"/>
          </a:p>
        </p:txBody>
      </p:sp>
      <p:sp>
        <p:nvSpPr>
          <p:cNvPr id="22" name="Shape 17"/>
          <p:cNvSpPr/>
          <p:nvPr/>
        </p:nvSpPr>
        <p:spPr>
          <a:xfrm>
            <a:off x="7428548" y="5458539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</p:sp>
      <p:sp>
        <p:nvSpPr>
          <p:cNvPr id="23" name="Shape 18"/>
          <p:cNvSpPr/>
          <p:nvPr/>
        </p:nvSpPr>
        <p:spPr>
          <a:xfrm>
            <a:off x="7428548" y="5428059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</p:sp>
      <p:sp>
        <p:nvSpPr>
          <p:cNvPr id="24" name="Shape 19"/>
          <p:cNvSpPr/>
          <p:nvPr/>
        </p:nvSpPr>
        <p:spPr>
          <a:xfrm>
            <a:off x="10292298" y="51183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5288518"/>
            <a:ext cx="272177" cy="340162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85842" y="6025515"/>
            <a:ext cx="29533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Notifications &amp; Feedback</a:t>
            </a:r>
            <a:endParaRPr lang="en-US" sz="2200" dirty="0"/>
          </a:p>
        </p:txBody>
      </p:sp>
      <p:sp>
        <p:nvSpPr>
          <p:cNvPr id="27" name="Text 21"/>
          <p:cNvSpPr/>
          <p:nvPr/>
        </p:nvSpPr>
        <p:spPr>
          <a:xfrm>
            <a:off x="7685842" y="6515933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Simple messaging system for communication and leave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61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Analysis &amp; Evaluation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986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SMS successfully addresses project objectives, enhancing efficiency and data accuracy.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434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Achievements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24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Successful local deployment.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68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Automation of core tasks.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09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Role-based interfaces.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512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Successful testing and validation.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9434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4524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Limited accessibility due to local hosting.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9668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sharing restrictions.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090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Timetable scheduling complexity.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8512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Basic security practices.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2025-07-31T06:05:43Z</dcterms:created>
  <dcterms:modified xsi:type="dcterms:W3CDTF">2025-07-31T06:05:43Z</dcterms:modified>
</cp:coreProperties>
</file>