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81" r:id="rId2"/>
    <p:sldId id="265" r:id="rId3"/>
    <p:sldId id="264" r:id="rId4"/>
    <p:sldId id="263" r:id="rId5"/>
    <p:sldId id="283" r:id="rId6"/>
    <p:sldId id="270" r:id="rId7"/>
    <p:sldId id="279" r:id="rId8"/>
    <p:sldId id="273" r:id="rId9"/>
    <p:sldId id="284" r:id="rId10"/>
    <p:sldId id="276" r:id="rId11"/>
    <p:sldId id="278" r:id="rId12"/>
    <p:sldId id="28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9FC74-C050-43C9-89B2-1DAC21FF47BB}" type="doc">
      <dgm:prSet loTypeId="urn:microsoft.com/office/officeart/2005/8/layout/cycle6" loCatId="cycle" qsTypeId="urn:microsoft.com/office/officeart/2005/8/quickstyle/3d3" qsCatId="3D" csTypeId="urn:microsoft.com/office/officeart/2005/8/colors/accent3_2" csCatId="accent3" phldr="1"/>
      <dgm:spPr/>
      <dgm:t>
        <a:bodyPr/>
        <a:lstStyle/>
        <a:p>
          <a:endParaRPr lang="en-US"/>
        </a:p>
      </dgm:t>
    </dgm:pt>
    <dgm:pt modelId="{A4DC9C7C-7346-457C-92F8-888BBFF709AF}">
      <dgm:prSet phldrT="[Text]"/>
      <dgm:spPr/>
      <dgm:t>
        <a:bodyPr/>
        <a:lstStyle/>
        <a:p>
          <a:r>
            <a:rPr lang="en-US" dirty="0"/>
            <a:t>Take csv file</a:t>
          </a:r>
        </a:p>
      </dgm:t>
    </dgm:pt>
    <dgm:pt modelId="{DFA97FAB-5A86-4760-AAA8-6629FE6F10FC}" type="parTrans" cxnId="{66F11B19-B879-4F37-A3BA-0DCC8991F823}">
      <dgm:prSet/>
      <dgm:spPr/>
      <dgm:t>
        <a:bodyPr/>
        <a:lstStyle/>
        <a:p>
          <a:endParaRPr lang="en-US"/>
        </a:p>
      </dgm:t>
    </dgm:pt>
    <dgm:pt modelId="{760BCBF4-EC56-4161-9D2E-B0A448EC5489}" type="sibTrans" cxnId="{66F11B19-B879-4F37-A3BA-0DCC8991F823}">
      <dgm:prSet/>
      <dgm:spPr/>
      <dgm:t>
        <a:bodyPr/>
        <a:lstStyle/>
        <a:p>
          <a:endParaRPr lang="en-US"/>
        </a:p>
      </dgm:t>
    </dgm:pt>
    <dgm:pt modelId="{AE24F4F9-6D35-4880-8C52-323A3F014074}">
      <dgm:prSet phldrT="[Text]"/>
      <dgm:spPr/>
      <dgm:t>
        <a:bodyPr/>
        <a:lstStyle/>
        <a:p>
          <a:r>
            <a:rPr lang="en-US" b="1" i="0" dirty="0"/>
            <a:t>Then CSV File give full information</a:t>
          </a:r>
          <a:endParaRPr lang="en-US" dirty="0"/>
        </a:p>
      </dgm:t>
    </dgm:pt>
    <dgm:pt modelId="{31E50939-DB7D-44C1-88F5-9345198E7F9E}" type="parTrans" cxnId="{E719C048-7C96-4B97-9DD2-3FE1958A103F}">
      <dgm:prSet/>
      <dgm:spPr/>
      <dgm:t>
        <a:bodyPr/>
        <a:lstStyle/>
        <a:p>
          <a:endParaRPr lang="en-US"/>
        </a:p>
      </dgm:t>
    </dgm:pt>
    <dgm:pt modelId="{BC89CBAB-A999-48D6-A9C3-F095BC2404D9}" type="sibTrans" cxnId="{E719C048-7C96-4B97-9DD2-3FE1958A103F}">
      <dgm:prSet/>
      <dgm:spPr/>
      <dgm:t>
        <a:bodyPr/>
        <a:lstStyle/>
        <a:p>
          <a:endParaRPr lang="en-US"/>
        </a:p>
      </dgm:t>
    </dgm:pt>
    <dgm:pt modelId="{B21A0B78-D9E5-4D17-909E-293C4E27954D}">
      <dgm:prSet phldrT="[Text]"/>
      <dgm:spPr/>
      <dgm:t>
        <a:bodyPr/>
        <a:lstStyle/>
        <a:p>
          <a:r>
            <a:rPr lang="en-US" b="1" i="0" dirty="0"/>
            <a:t>Then we take of  backup of csv file</a:t>
          </a:r>
          <a:endParaRPr lang="en-US" dirty="0"/>
        </a:p>
      </dgm:t>
    </dgm:pt>
    <dgm:pt modelId="{2FA5775F-2278-4510-9E43-6BC76F89F95F}" type="parTrans" cxnId="{1EB149B7-C676-4BE1-B413-B5948F1F0B86}">
      <dgm:prSet/>
      <dgm:spPr/>
      <dgm:t>
        <a:bodyPr/>
        <a:lstStyle/>
        <a:p>
          <a:endParaRPr lang="en-US"/>
        </a:p>
      </dgm:t>
    </dgm:pt>
    <dgm:pt modelId="{A252C66E-C3E5-4531-8BA1-6BC517D6BD2E}" type="sibTrans" cxnId="{1EB149B7-C676-4BE1-B413-B5948F1F0B86}">
      <dgm:prSet/>
      <dgm:spPr/>
      <dgm:t>
        <a:bodyPr/>
        <a:lstStyle/>
        <a:p>
          <a:endParaRPr lang="en-US"/>
        </a:p>
      </dgm:t>
    </dgm:pt>
    <dgm:pt modelId="{C018B59C-BC9F-419B-A56E-B8E72D4E57B0}">
      <dgm:prSet phldrT="[Text]"/>
      <dgm:spPr/>
      <dgm:t>
        <a:bodyPr/>
        <a:lstStyle/>
        <a:p>
          <a:r>
            <a:rPr lang="en-US" dirty="0"/>
            <a:t>Then we analyze &amp; prediction the data </a:t>
          </a:r>
        </a:p>
      </dgm:t>
    </dgm:pt>
    <dgm:pt modelId="{86586957-D65B-4E8B-84BD-4BD627D6FAD5}" type="parTrans" cxnId="{6B63A6D5-361C-4350-A36F-C268CE4B258C}">
      <dgm:prSet/>
      <dgm:spPr/>
      <dgm:t>
        <a:bodyPr/>
        <a:lstStyle/>
        <a:p>
          <a:endParaRPr lang="en-US"/>
        </a:p>
      </dgm:t>
    </dgm:pt>
    <dgm:pt modelId="{18FFAE61-7C19-4007-926A-B3F1921FCAD2}" type="sibTrans" cxnId="{6B63A6D5-361C-4350-A36F-C268CE4B258C}">
      <dgm:prSet/>
      <dgm:spPr/>
      <dgm:t>
        <a:bodyPr/>
        <a:lstStyle/>
        <a:p>
          <a:endParaRPr lang="en-US"/>
        </a:p>
      </dgm:t>
    </dgm:pt>
    <dgm:pt modelId="{FE18BB2B-1398-4CBB-9D0C-170B05F7E621}">
      <dgm:prSet phldrT="[Text]"/>
      <dgm:spPr/>
      <dgm:t>
        <a:bodyPr/>
        <a:lstStyle/>
        <a:p>
          <a:r>
            <a:rPr lang="en-US" dirty="0"/>
            <a:t>Then we get result</a:t>
          </a:r>
        </a:p>
      </dgm:t>
    </dgm:pt>
    <dgm:pt modelId="{16A3C68F-1989-4725-A349-F4FFA254A8E1}" type="parTrans" cxnId="{DBB41572-3DCB-4294-8A03-EC6B5258A624}">
      <dgm:prSet/>
      <dgm:spPr/>
      <dgm:t>
        <a:bodyPr/>
        <a:lstStyle/>
        <a:p>
          <a:endParaRPr lang="en-US"/>
        </a:p>
      </dgm:t>
    </dgm:pt>
    <dgm:pt modelId="{C1B93D84-5723-4575-89C5-4A05DE8A1D1C}" type="sibTrans" cxnId="{DBB41572-3DCB-4294-8A03-EC6B5258A624}">
      <dgm:prSet/>
      <dgm:spPr/>
      <dgm:t>
        <a:bodyPr/>
        <a:lstStyle/>
        <a:p>
          <a:endParaRPr lang="en-US"/>
        </a:p>
      </dgm:t>
    </dgm:pt>
    <dgm:pt modelId="{23B6D61E-CE26-470B-8D91-194237AB8070}" type="pres">
      <dgm:prSet presAssocID="{1919FC74-C050-43C9-89B2-1DAC21FF47BB}" presName="cycle" presStyleCnt="0">
        <dgm:presLayoutVars>
          <dgm:dir/>
          <dgm:resizeHandles val="exact"/>
        </dgm:presLayoutVars>
      </dgm:prSet>
      <dgm:spPr/>
    </dgm:pt>
    <dgm:pt modelId="{4B3B2571-50CC-47CF-8AD3-3378AD432723}" type="pres">
      <dgm:prSet presAssocID="{A4DC9C7C-7346-457C-92F8-888BBFF709AF}" presName="node" presStyleLbl="node1" presStyleIdx="0" presStyleCnt="5" custRadScaleRad="99440" custRadScaleInc="5506">
        <dgm:presLayoutVars>
          <dgm:bulletEnabled val="1"/>
        </dgm:presLayoutVars>
      </dgm:prSet>
      <dgm:spPr/>
    </dgm:pt>
    <dgm:pt modelId="{49A08439-50C3-408B-BEC9-B786591E8324}" type="pres">
      <dgm:prSet presAssocID="{A4DC9C7C-7346-457C-92F8-888BBFF709AF}" presName="spNode" presStyleCnt="0"/>
      <dgm:spPr/>
    </dgm:pt>
    <dgm:pt modelId="{D5AB5E54-501C-463B-B9B7-A6762D3B825B}" type="pres">
      <dgm:prSet presAssocID="{760BCBF4-EC56-4161-9D2E-B0A448EC5489}" presName="sibTrans" presStyleLbl="sibTrans1D1" presStyleIdx="0" presStyleCnt="5"/>
      <dgm:spPr/>
    </dgm:pt>
    <dgm:pt modelId="{3B915961-5B30-4D61-9607-C206BDE5F84B}" type="pres">
      <dgm:prSet presAssocID="{AE24F4F9-6D35-4880-8C52-323A3F014074}" presName="node" presStyleLbl="node1" presStyleIdx="1" presStyleCnt="5">
        <dgm:presLayoutVars>
          <dgm:bulletEnabled val="1"/>
        </dgm:presLayoutVars>
      </dgm:prSet>
      <dgm:spPr/>
    </dgm:pt>
    <dgm:pt modelId="{8167CA2C-78EB-4040-879E-545C99814BAB}" type="pres">
      <dgm:prSet presAssocID="{AE24F4F9-6D35-4880-8C52-323A3F014074}" presName="spNode" presStyleCnt="0"/>
      <dgm:spPr/>
    </dgm:pt>
    <dgm:pt modelId="{28BC8EC6-097A-473D-BFC2-40C434688BE1}" type="pres">
      <dgm:prSet presAssocID="{BC89CBAB-A999-48D6-A9C3-F095BC2404D9}" presName="sibTrans" presStyleLbl="sibTrans1D1" presStyleIdx="1" presStyleCnt="5"/>
      <dgm:spPr/>
    </dgm:pt>
    <dgm:pt modelId="{6E32D07F-CB92-4750-87B8-C1CB7D8BE487}" type="pres">
      <dgm:prSet presAssocID="{B21A0B78-D9E5-4D17-909E-293C4E27954D}" presName="node" presStyleLbl="node1" presStyleIdx="2" presStyleCnt="5">
        <dgm:presLayoutVars>
          <dgm:bulletEnabled val="1"/>
        </dgm:presLayoutVars>
      </dgm:prSet>
      <dgm:spPr/>
    </dgm:pt>
    <dgm:pt modelId="{7C5FBEF7-8351-4C7E-8FFB-51EECC62C889}" type="pres">
      <dgm:prSet presAssocID="{B21A0B78-D9E5-4D17-909E-293C4E27954D}" presName="spNode" presStyleCnt="0"/>
      <dgm:spPr/>
    </dgm:pt>
    <dgm:pt modelId="{43062B61-187F-44DE-A42B-32F19FD15AF6}" type="pres">
      <dgm:prSet presAssocID="{A252C66E-C3E5-4531-8BA1-6BC517D6BD2E}" presName="sibTrans" presStyleLbl="sibTrans1D1" presStyleIdx="2" presStyleCnt="5"/>
      <dgm:spPr/>
    </dgm:pt>
    <dgm:pt modelId="{B9663A13-51A2-4BCB-BBC5-C10661171E6E}" type="pres">
      <dgm:prSet presAssocID="{C018B59C-BC9F-419B-A56E-B8E72D4E57B0}" presName="node" presStyleLbl="node1" presStyleIdx="3" presStyleCnt="5">
        <dgm:presLayoutVars>
          <dgm:bulletEnabled val="1"/>
        </dgm:presLayoutVars>
      </dgm:prSet>
      <dgm:spPr/>
    </dgm:pt>
    <dgm:pt modelId="{5D82BC06-A8E4-4EDB-9F8B-6CD0F3B0F8E5}" type="pres">
      <dgm:prSet presAssocID="{C018B59C-BC9F-419B-A56E-B8E72D4E57B0}" presName="spNode" presStyleCnt="0"/>
      <dgm:spPr/>
    </dgm:pt>
    <dgm:pt modelId="{ABAA4BD3-2787-4C7A-85AC-063FF7304E3A}" type="pres">
      <dgm:prSet presAssocID="{18FFAE61-7C19-4007-926A-B3F1921FCAD2}" presName="sibTrans" presStyleLbl="sibTrans1D1" presStyleIdx="3" presStyleCnt="5"/>
      <dgm:spPr/>
    </dgm:pt>
    <dgm:pt modelId="{76B3993B-8AB8-474E-A887-7A968FAF1278}" type="pres">
      <dgm:prSet presAssocID="{FE18BB2B-1398-4CBB-9D0C-170B05F7E621}" presName="node" presStyleLbl="node1" presStyleIdx="4" presStyleCnt="5" custRadScaleRad="101991" custRadScaleInc="3426">
        <dgm:presLayoutVars>
          <dgm:bulletEnabled val="1"/>
        </dgm:presLayoutVars>
      </dgm:prSet>
      <dgm:spPr/>
    </dgm:pt>
    <dgm:pt modelId="{34DD32F0-1DD8-4844-BDBA-9371E8972C19}" type="pres">
      <dgm:prSet presAssocID="{FE18BB2B-1398-4CBB-9D0C-170B05F7E621}" presName="spNode" presStyleCnt="0"/>
      <dgm:spPr/>
    </dgm:pt>
    <dgm:pt modelId="{D09D8CFC-EDE1-49FB-A06B-EA7F8E341337}" type="pres">
      <dgm:prSet presAssocID="{C1B93D84-5723-4575-89C5-4A05DE8A1D1C}" presName="sibTrans" presStyleLbl="sibTrans1D1" presStyleIdx="4" presStyleCnt="5"/>
      <dgm:spPr/>
    </dgm:pt>
  </dgm:ptLst>
  <dgm:cxnLst>
    <dgm:cxn modelId="{4A7CCA0E-3BC7-4939-9F25-34C138E93820}" type="presOf" srcId="{B21A0B78-D9E5-4D17-909E-293C4E27954D}" destId="{6E32D07F-CB92-4750-87B8-C1CB7D8BE487}" srcOrd="0" destOrd="0" presId="urn:microsoft.com/office/officeart/2005/8/layout/cycle6"/>
    <dgm:cxn modelId="{66F11B19-B879-4F37-A3BA-0DCC8991F823}" srcId="{1919FC74-C050-43C9-89B2-1DAC21FF47BB}" destId="{A4DC9C7C-7346-457C-92F8-888BBFF709AF}" srcOrd="0" destOrd="0" parTransId="{DFA97FAB-5A86-4760-AAA8-6629FE6F10FC}" sibTransId="{760BCBF4-EC56-4161-9D2E-B0A448EC5489}"/>
    <dgm:cxn modelId="{E9C67F2E-CC61-4CFC-9E38-3DB2356E61EB}" type="presOf" srcId="{BC89CBAB-A999-48D6-A9C3-F095BC2404D9}" destId="{28BC8EC6-097A-473D-BFC2-40C434688BE1}" srcOrd="0" destOrd="0" presId="urn:microsoft.com/office/officeart/2005/8/layout/cycle6"/>
    <dgm:cxn modelId="{E3EE0438-1B8B-4AF9-BB68-A6250609E17F}" type="presOf" srcId="{C1B93D84-5723-4575-89C5-4A05DE8A1D1C}" destId="{D09D8CFC-EDE1-49FB-A06B-EA7F8E341337}" srcOrd="0" destOrd="0" presId="urn:microsoft.com/office/officeart/2005/8/layout/cycle6"/>
    <dgm:cxn modelId="{E719C048-7C96-4B97-9DD2-3FE1958A103F}" srcId="{1919FC74-C050-43C9-89B2-1DAC21FF47BB}" destId="{AE24F4F9-6D35-4880-8C52-323A3F014074}" srcOrd="1" destOrd="0" parTransId="{31E50939-DB7D-44C1-88F5-9345198E7F9E}" sibTransId="{BC89CBAB-A999-48D6-A9C3-F095BC2404D9}"/>
    <dgm:cxn modelId="{DBB41572-3DCB-4294-8A03-EC6B5258A624}" srcId="{1919FC74-C050-43C9-89B2-1DAC21FF47BB}" destId="{FE18BB2B-1398-4CBB-9D0C-170B05F7E621}" srcOrd="4" destOrd="0" parTransId="{16A3C68F-1989-4725-A349-F4FFA254A8E1}" sibTransId="{C1B93D84-5723-4575-89C5-4A05DE8A1D1C}"/>
    <dgm:cxn modelId="{41F42073-A461-4657-AF05-FA0D261E8E90}" type="presOf" srcId="{AE24F4F9-6D35-4880-8C52-323A3F014074}" destId="{3B915961-5B30-4D61-9607-C206BDE5F84B}" srcOrd="0" destOrd="0" presId="urn:microsoft.com/office/officeart/2005/8/layout/cycle6"/>
    <dgm:cxn modelId="{EFB70A7D-840D-4C30-8767-5556D6C3BB5E}" type="presOf" srcId="{18FFAE61-7C19-4007-926A-B3F1921FCAD2}" destId="{ABAA4BD3-2787-4C7A-85AC-063FF7304E3A}" srcOrd="0" destOrd="0" presId="urn:microsoft.com/office/officeart/2005/8/layout/cycle6"/>
    <dgm:cxn modelId="{8F573D99-2F00-46FF-98CA-CD4697C6C2B7}" type="presOf" srcId="{FE18BB2B-1398-4CBB-9D0C-170B05F7E621}" destId="{76B3993B-8AB8-474E-A887-7A968FAF1278}" srcOrd="0" destOrd="0" presId="urn:microsoft.com/office/officeart/2005/8/layout/cycle6"/>
    <dgm:cxn modelId="{DC0F12A3-ED0C-4252-9FA2-11A11CCCD30F}" type="presOf" srcId="{A4DC9C7C-7346-457C-92F8-888BBFF709AF}" destId="{4B3B2571-50CC-47CF-8AD3-3378AD432723}" srcOrd="0" destOrd="0" presId="urn:microsoft.com/office/officeart/2005/8/layout/cycle6"/>
    <dgm:cxn modelId="{1EB149B7-C676-4BE1-B413-B5948F1F0B86}" srcId="{1919FC74-C050-43C9-89B2-1DAC21FF47BB}" destId="{B21A0B78-D9E5-4D17-909E-293C4E27954D}" srcOrd="2" destOrd="0" parTransId="{2FA5775F-2278-4510-9E43-6BC76F89F95F}" sibTransId="{A252C66E-C3E5-4531-8BA1-6BC517D6BD2E}"/>
    <dgm:cxn modelId="{13C641B8-2382-4231-AEEB-F773DAB82012}" type="presOf" srcId="{C018B59C-BC9F-419B-A56E-B8E72D4E57B0}" destId="{B9663A13-51A2-4BCB-BBC5-C10661171E6E}" srcOrd="0" destOrd="0" presId="urn:microsoft.com/office/officeart/2005/8/layout/cycle6"/>
    <dgm:cxn modelId="{343F7BB8-A1BD-45AE-BE16-205969A39CAC}" type="presOf" srcId="{1919FC74-C050-43C9-89B2-1DAC21FF47BB}" destId="{23B6D61E-CE26-470B-8D91-194237AB8070}" srcOrd="0" destOrd="0" presId="urn:microsoft.com/office/officeart/2005/8/layout/cycle6"/>
    <dgm:cxn modelId="{6B63A6D5-361C-4350-A36F-C268CE4B258C}" srcId="{1919FC74-C050-43C9-89B2-1DAC21FF47BB}" destId="{C018B59C-BC9F-419B-A56E-B8E72D4E57B0}" srcOrd="3" destOrd="0" parTransId="{86586957-D65B-4E8B-84BD-4BD627D6FAD5}" sibTransId="{18FFAE61-7C19-4007-926A-B3F1921FCAD2}"/>
    <dgm:cxn modelId="{3F8137DA-2BF3-4266-9883-947239ABF75F}" type="presOf" srcId="{A252C66E-C3E5-4531-8BA1-6BC517D6BD2E}" destId="{43062B61-187F-44DE-A42B-32F19FD15AF6}" srcOrd="0" destOrd="0" presId="urn:microsoft.com/office/officeart/2005/8/layout/cycle6"/>
    <dgm:cxn modelId="{841C20FA-1BEE-42EF-996A-FA350147F487}" type="presOf" srcId="{760BCBF4-EC56-4161-9D2E-B0A448EC5489}" destId="{D5AB5E54-501C-463B-B9B7-A6762D3B825B}" srcOrd="0" destOrd="0" presId="urn:microsoft.com/office/officeart/2005/8/layout/cycle6"/>
    <dgm:cxn modelId="{9480062E-989E-4460-B010-EA475A23AC89}" type="presParOf" srcId="{23B6D61E-CE26-470B-8D91-194237AB8070}" destId="{4B3B2571-50CC-47CF-8AD3-3378AD432723}" srcOrd="0" destOrd="0" presId="urn:microsoft.com/office/officeart/2005/8/layout/cycle6"/>
    <dgm:cxn modelId="{77067AC1-22E7-4295-9887-5625ED4FD030}" type="presParOf" srcId="{23B6D61E-CE26-470B-8D91-194237AB8070}" destId="{49A08439-50C3-408B-BEC9-B786591E8324}" srcOrd="1" destOrd="0" presId="urn:microsoft.com/office/officeart/2005/8/layout/cycle6"/>
    <dgm:cxn modelId="{FD4BF32A-0016-4CFD-BEA4-9028651B4043}" type="presParOf" srcId="{23B6D61E-CE26-470B-8D91-194237AB8070}" destId="{D5AB5E54-501C-463B-B9B7-A6762D3B825B}" srcOrd="2" destOrd="0" presId="urn:microsoft.com/office/officeart/2005/8/layout/cycle6"/>
    <dgm:cxn modelId="{8EBC8466-8949-4EF0-85C8-B4706097B624}" type="presParOf" srcId="{23B6D61E-CE26-470B-8D91-194237AB8070}" destId="{3B915961-5B30-4D61-9607-C206BDE5F84B}" srcOrd="3" destOrd="0" presId="urn:microsoft.com/office/officeart/2005/8/layout/cycle6"/>
    <dgm:cxn modelId="{1B823531-0A15-4F49-84FD-AFF4BFDD5F61}" type="presParOf" srcId="{23B6D61E-CE26-470B-8D91-194237AB8070}" destId="{8167CA2C-78EB-4040-879E-545C99814BAB}" srcOrd="4" destOrd="0" presId="urn:microsoft.com/office/officeart/2005/8/layout/cycle6"/>
    <dgm:cxn modelId="{D1EF8FC1-9AFD-4937-8C17-226014EB3E6D}" type="presParOf" srcId="{23B6D61E-CE26-470B-8D91-194237AB8070}" destId="{28BC8EC6-097A-473D-BFC2-40C434688BE1}" srcOrd="5" destOrd="0" presId="urn:microsoft.com/office/officeart/2005/8/layout/cycle6"/>
    <dgm:cxn modelId="{3DEE907C-3188-400B-A99C-3004D4F721EE}" type="presParOf" srcId="{23B6D61E-CE26-470B-8D91-194237AB8070}" destId="{6E32D07F-CB92-4750-87B8-C1CB7D8BE487}" srcOrd="6" destOrd="0" presId="urn:microsoft.com/office/officeart/2005/8/layout/cycle6"/>
    <dgm:cxn modelId="{BB331553-894A-486D-8288-E397D1BD146F}" type="presParOf" srcId="{23B6D61E-CE26-470B-8D91-194237AB8070}" destId="{7C5FBEF7-8351-4C7E-8FFB-51EECC62C889}" srcOrd="7" destOrd="0" presId="urn:microsoft.com/office/officeart/2005/8/layout/cycle6"/>
    <dgm:cxn modelId="{E571B18D-9956-4166-896F-1E240BF8658D}" type="presParOf" srcId="{23B6D61E-CE26-470B-8D91-194237AB8070}" destId="{43062B61-187F-44DE-A42B-32F19FD15AF6}" srcOrd="8" destOrd="0" presId="urn:microsoft.com/office/officeart/2005/8/layout/cycle6"/>
    <dgm:cxn modelId="{EB9ACE90-3472-439C-851A-0ABF9A3BAEC5}" type="presParOf" srcId="{23B6D61E-CE26-470B-8D91-194237AB8070}" destId="{B9663A13-51A2-4BCB-BBC5-C10661171E6E}" srcOrd="9" destOrd="0" presId="urn:microsoft.com/office/officeart/2005/8/layout/cycle6"/>
    <dgm:cxn modelId="{EFEFE71C-5A33-4C77-8DD1-85A1A0670CF4}" type="presParOf" srcId="{23B6D61E-CE26-470B-8D91-194237AB8070}" destId="{5D82BC06-A8E4-4EDB-9F8B-6CD0F3B0F8E5}" srcOrd="10" destOrd="0" presId="urn:microsoft.com/office/officeart/2005/8/layout/cycle6"/>
    <dgm:cxn modelId="{875D0E20-E9A7-4F31-A0D4-FE97A0A2D59A}" type="presParOf" srcId="{23B6D61E-CE26-470B-8D91-194237AB8070}" destId="{ABAA4BD3-2787-4C7A-85AC-063FF7304E3A}" srcOrd="11" destOrd="0" presId="urn:microsoft.com/office/officeart/2005/8/layout/cycle6"/>
    <dgm:cxn modelId="{EB0C0CEB-E206-4975-B27C-2C5F9C5B3988}" type="presParOf" srcId="{23B6D61E-CE26-470B-8D91-194237AB8070}" destId="{76B3993B-8AB8-474E-A887-7A968FAF1278}" srcOrd="12" destOrd="0" presId="urn:microsoft.com/office/officeart/2005/8/layout/cycle6"/>
    <dgm:cxn modelId="{7DB2DB1A-3959-44E5-AC9F-0D06E9E6D816}" type="presParOf" srcId="{23B6D61E-CE26-470B-8D91-194237AB8070}" destId="{34DD32F0-1DD8-4844-BDBA-9371E8972C19}" srcOrd="13" destOrd="0" presId="urn:microsoft.com/office/officeart/2005/8/layout/cycle6"/>
    <dgm:cxn modelId="{DE2219C2-7128-4031-9C50-67254726F0D8}" type="presParOf" srcId="{23B6D61E-CE26-470B-8D91-194237AB8070}" destId="{D09D8CFC-EDE1-49FB-A06B-EA7F8E341337}"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2571-50CC-47CF-8AD3-3378AD432723}">
      <dsp:nvSpPr>
        <dsp:cNvPr id="0" name=""/>
        <dsp:cNvSpPr/>
      </dsp:nvSpPr>
      <dsp:spPr>
        <a:xfrm>
          <a:off x="1932332" y="12948"/>
          <a:ext cx="1470835" cy="956043"/>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Take csv file</a:t>
          </a:r>
        </a:p>
      </dsp:txBody>
      <dsp:txXfrm>
        <a:off x="1979002" y="59618"/>
        <a:ext cx="1377495" cy="862703"/>
      </dsp:txXfrm>
    </dsp:sp>
    <dsp:sp modelId="{D5AB5E54-501C-463B-B9B7-A6762D3B825B}">
      <dsp:nvSpPr>
        <dsp:cNvPr id="0" name=""/>
        <dsp:cNvSpPr/>
      </dsp:nvSpPr>
      <dsp:spPr>
        <a:xfrm>
          <a:off x="724529" y="496563"/>
          <a:ext cx="3821725" cy="3821725"/>
        </a:xfrm>
        <a:custGeom>
          <a:avLst/>
          <a:gdLst/>
          <a:ahLst/>
          <a:cxnLst/>
          <a:rect l="0" t="0" r="0" b="0"/>
          <a:pathLst>
            <a:path>
              <a:moveTo>
                <a:pt x="2688186" y="165249"/>
              </a:moveTo>
              <a:arcTo wR="1910862" hR="1910862" stAng="17640208" swAng="1864490"/>
            </a:path>
          </a:pathLst>
        </a:custGeom>
        <a:noFill/>
        <a:ln w="9525"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B915961-5B30-4D61-9607-C206BDE5F84B}">
      <dsp:nvSpPr>
        <dsp:cNvPr id="0" name=""/>
        <dsp:cNvSpPr/>
      </dsp:nvSpPr>
      <dsp:spPr>
        <a:xfrm>
          <a:off x="3705850" y="1322115"/>
          <a:ext cx="1470835" cy="956043"/>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Then CSV File give full information</a:t>
          </a:r>
          <a:endParaRPr lang="en-US" sz="1300" kern="1200" dirty="0"/>
        </a:p>
      </dsp:txBody>
      <dsp:txXfrm>
        <a:off x="3752520" y="1368785"/>
        <a:ext cx="1377495" cy="862703"/>
      </dsp:txXfrm>
    </dsp:sp>
    <dsp:sp modelId="{28BC8EC6-097A-473D-BFC2-40C434688BE1}">
      <dsp:nvSpPr>
        <dsp:cNvPr id="0" name=""/>
        <dsp:cNvSpPr/>
      </dsp:nvSpPr>
      <dsp:spPr>
        <a:xfrm>
          <a:off x="713067" y="479763"/>
          <a:ext cx="3821725" cy="3821725"/>
        </a:xfrm>
        <a:custGeom>
          <a:avLst/>
          <a:gdLst/>
          <a:ahLst/>
          <a:cxnLst/>
          <a:rect l="0" t="0" r="0" b="0"/>
          <a:pathLst>
            <a:path>
              <a:moveTo>
                <a:pt x="3819094" y="1810613"/>
              </a:moveTo>
              <a:arcTo wR="1910862" hR="1910862" stAng="21419564" swAng="2197027"/>
            </a:path>
          </a:pathLst>
        </a:custGeom>
        <a:noFill/>
        <a:ln w="9525"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6E32D07F-CB92-4750-87B8-C1CB7D8BE487}">
      <dsp:nvSpPr>
        <dsp:cNvPr id="0" name=""/>
        <dsp:cNvSpPr/>
      </dsp:nvSpPr>
      <dsp:spPr>
        <a:xfrm>
          <a:off x="3011689" y="3458525"/>
          <a:ext cx="1470835" cy="956043"/>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Then we take of  backup of csv file</a:t>
          </a:r>
          <a:endParaRPr lang="en-US" sz="1300" kern="1200" dirty="0"/>
        </a:p>
      </dsp:txBody>
      <dsp:txXfrm>
        <a:off x="3058359" y="3505195"/>
        <a:ext cx="1377495" cy="862703"/>
      </dsp:txXfrm>
    </dsp:sp>
    <dsp:sp modelId="{43062B61-187F-44DE-A42B-32F19FD15AF6}">
      <dsp:nvSpPr>
        <dsp:cNvPr id="0" name=""/>
        <dsp:cNvSpPr/>
      </dsp:nvSpPr>
      <dsp:spPr>
        <a:xfrm>
          <a:off x="713067" y="479763"/>
          <a:ext cx="3821725" cy="3821725"/>
        </a:xfrm>
        <a:custGeom>
          <a:avLst/>
          <a:gdLst/>
          <a:ahLst/>
          <a:cxnLst/>
          <a:rect l="0" t="0" r="0" b="0"/>
          <a:pathLst>
            <a:path>
              <a:moveTo>
                <a:pt x="2291025" y="3783527"/>
              </a:moveTo>
              <a:arcTo wR="1910862" hR="1910862" stAng="4711473" swAng="1377053"/>
            </a:path>
          </a:pathLst>
        </a:custGeom>
        <a:noFill/>
        <a:ln w="9525"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B9663A13-51A2-4BCB-BBC5-C10661171E6E}">
      <dsp:nvSpPr>
        <dsp:cNvPr id="0" name=""/>
        <dsp:cNvSpPr/>
      </dsp:nvSpPr>
      <dsp:spPr>
        <a:xfrm>
          <a:off x="765335" y="3458525"/>
          <a:ext cx="1470835" cy="956043"/>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Then we analyze &amp; prediction the data </a:t>
          </a:r>
        </a:p>
      </dsp:txBody>
      <dsp:txXfrm>
        <a:off x="812005" y="3505195"/>
        <a:ext cx="1377495" cy="862703"/>
      </dsp:txXfrm>
    </dsp:sp>
    <dsp:sp modelId="{ABAA4BD3-2787-4C7A-85AC-063FF7304E3A}">
      <dsp:nvSpPr>
        <dsp:cNvPr id="0" name=""/>
        <dsp:cNvSpPr/>
      </dsp:nvSpPr>
      <dsp:spPr>
        <a:xfrm>
          <a:off x="678202" y="429769"/>
          <a:ext cx="3821725" cy="3821725"/>
        </a:xfrm>
        <a:custGeom>
          <a:avLst/>
          <a:gdLst/>
          <a:ahLst/>
          <a:cxnLst/>
          <a:rect l="0" t="0" r="0" b="0"/>
          <a:pathLst>
            <a:path>
              <a:moveTo>
                <a:pt x="353719" y="3018429"/>
              </a:moveTo>
              <a:arcTo wR="1910862" hR="1910862" stAng="8674589" swAng="2283927"/>
            </a:path>
          </a:pathLst>
        </a:custGeom>
        <a:noFill/>
        <a:ln w="9525"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6B3993B-8AB8-474E-A887-7A968FAF1278}">
      <dsp:nvSpPr>
        <dsp:cNvPr id="0" name=""/>
        <dsp:cNvSpPr/>
      </dsp:nvSpPr>
      <dsp:spPr>
        <a:xfrm>
          <a:off x="43823" y="1283822"/>
          <a:ext cx="1470835" cy="956043"/>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Then we get result</a:t>
          </a:r>
        </a:p>
      </dsp:txBody>
      <dsp:txXfrm>
        <a:off x="90493" y="1330492"/>
        <a:ext cx="1377495" cy="862703"/>
      </dsp:txXfrm>
    </dsp:sp>
    <dsp:sp modelId="{D09D8CFC-EDE1-49FB-A06B-EA7F8E341337}">
      <dsp:nvSpPr>
        <dsp:cNvPr id="0" name=""/>
        <dsp:cNvSpPr/>
      </dsp:nvSpPr>
      <dsp:spPr>
        <a:xfrm>
          <a:off x="638384" y="518469"/>
          <a:ext cx="3821725" cy="3821725"/>
        </a:xfrm>
        <a:custGeom>
          <a:avLst/>
          <a:gdLst/>
          <a:ahLst/>
          <a:cxnLst/>
          <a:rect l="0" t="0" r="0" b="0"/>
          <a:pathLst>
            <a:path>
              <a:moveTo>
                <a:pt x="388205" y="756344"/>
              </a:moveTo>
              <a:arcTo wR="1910862" hR="1910862" stAng="13030221" swAng="2019378"/>
            </a:path>
          </a:pathLst>
        </a:custGeom>
        <a:noFill/>
        <a:ln w="9525"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83957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0C020A-5D5A-4EB5-946F-521A9E69DBC8}"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287769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2748520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5189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461500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1712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2058129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31077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372142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240873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380889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C020A-5D5A-4EB5-946F-521A9E69DBC8}"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38814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C020A-5D5A-4EB5-946F-521A9E69DBC8}"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228293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191288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255847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A0C020A-5D5A-4EB5-946F-521A9E69DBC8}" type="datetimeFigureOut">
              <a:rPr lang="en-US" smtClean="0"/>
              <a:t>11/16/2023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108006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0C020A-5D5A-4EB5-946F-521A9E69DBC8}"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96DDD-4815-4CB9-AA8E-EEF2858210C5}" type="slidenum">
              <a:rPr lang="en-US" smtClean="0"/>
              <a:t>‹#›</a:t>
            </a:fld>
            <a:endParaRPr lang="en-US"/>
          </a:p>
        </p:txBody>
      </p:sp>
    </p:spTree>
    <p:extLst>
      <p:ext uri="{BB962C8B-B14F-4D97-AF65-F5344CB8AC3E}">
        <p14:creationId xmlns:p14="http://schemas.microsoft.com/office/powerpoint/2010/main" val="300772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0C020A-5D5A-4EB5-946F-521A9E69DBC8}" type="datetimeFigureOut">
              <a:rPr lang="en-US" smtClean="0"/>
              <a:t>11/16/2023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D96DDD-4815-4CB9-AA8E-EEF2858210C5}" type="slidenum">
              <a:rPr lang="en-US" smtClean="0"/>
              <a:t>‹#›</a:t>
            </a:fld>
            <a:endParaRPr lang="en-US"/>
          </a:p>
        </p:txBody>
      </p:sp>
    </p:spTree>
    <p:extLst>
      <p:ext uri="{BB962C8B-B14F-4D97-AF65-F5344CB8AC3E}">
        <p14:creationId xmlns:p14="http://schemas.microsoft.com/office/powerpoint/2010/main" val="27406025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848A4F-6E52-415E-8968-2ACF27118680}"/>
              </a:ext>
            </a:extLst>
          </p:cNvPr>
          <p:cNvSpPr/>
          <p:nvPr/>
        </p:nvSpPr>
        <p:spPr>
          <a:xfrm>
            <a:off x="675861" y="2728796"/>
            <a:ext cx="11290851" cy="1754326"/>
          </a:xfrm>
          <a:prstGeom prst="rect">
            <a:avLst/>
          </a:prstGeom>
          <a:noFill/>
        </p:spPr>
        <p:txBody>
          <a:bodyPr wrap="square" lIns="91440" tIns="45720" rIns="91440" bIns="45720">
            <a:spAutoFit/>
          </a:bodyPr>
          <a:lstStyle/>
          <a:p>
            <a:r>
              <a:rPr lang="en-US" sz="5400" b="1" dirty="0">
                <a:ln w="6600">
                  <a:solidFill>
                    <a:schemeClr val="accent2"/>
                  </a:solidFill>
                  <a:prstDash val="solid"/>
                </a:ln>
                <a:solidFill>
                  <a:srgbClr val="61D6FF"/>
                </a:solidFill>
                <a:effectLst>
                  <a:outerShdw dist="38100" dir="2700000" algn="tl" rotWithShape="0">
                    <a:schemeClr val="accent2"/>
                  </a:outerShdw>
                </a:effectLst>
              </a:rPr>
              <a:t>WATER QUALITY DATA ANALYTICS</a:t>
            </a:r>
          </a:p>
          <a:p>
            <a:pPr algn="just"/>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Rectangle 7">
            <a:extLst>
              <a:ext uri="{FF2B5EF4-FFF2-40B4-BE49-F238E27FC236}">
                <a16:creationId xmlns:a16="http://schemas.microsoft.com/office/drawing/2014/main" id="{021A4A3B-3428-46D4-BD8B-68A8A9347CEB}"/>
              </a:ext>
            </a:extLst>
          </p:cNvPr>
          <p:cNvSpPr/>
          <p:nvPr/>
        </p:nvSpPr>
        <p:spPr>
          <a:xfrm>
            <a:off x="428318" y="5432239"/>
            <a:ext cx="9020482" cy="1354217"/>
          </a:xfrm>
          <a:prstGeom prst="rect">
            <a:avLst/>
          </a:prstGeom>
          <a:noFill/>
        </p:spPr>
        <p:txBody>
          <a:bodyPr wrap="square" lIns="91440" tIns="45720" rIns="91440" bIns="45720">
            <a:spAutoFit/>
          </a:bodyPr>
          <a:lstStyle/>
          <a:p>
            <a:pPr algn="just"/>
            <a:r>
              <a:rPr lang="en-US" sz="2800" b="1" dirty="0">
                <a:ln w="24500" cmpd="dbl">
                  <a:solidFill>
                    <a:schemeClr val="accent2">
                      <a:shade val="85000"/>
                      <a:satMod val="155000"/>
                    </a:schemeClr>
                  </a:solidFill>
                  <a:prstDash val="solid"/>
                  <a:miter lim="800000"/>
                </a:ln>
                <a:solidFill>
                  <a:srgbClr val="61D6FF"/>
                </a:solidFill>
                <a:effectLst>
                  <a:outerShdw blurRad="38100" dist="38100" dir="7020000" algn="tl">
                    <a:srgbClr val="000000">
                      <a:alpha val="35000"/>
                    </a:srgbClr>
                  </a:outerShdw>
                </a:effectLst>
              </a:rPr>
              <a:t>CREATEDBY–MANJIMA BHATTACHARYYA (DAZZLE)</a:t>
            </a:r>
            <a:endParaRPr lang="en-IN" sz="2800" b="1" dirty="0">
              <a:ln w="24500" cmpd="dbl">
                <a:solidFill>
                  <a:schemeClr val="accent2">
                    <a:shade val="85000"/>
                    <a:satMod val="155000"/>
                  </a:schemeClr>
                </a:solidFill>
                <a:prstDash val="solid"/>
                <a:miter lim="800000"/>
              </a:ln>
              <a:solidFill>
                <a:srgbClr val="61D6FF"/>
              </a:solidFill>
              <a:effectLst>
                <a:outerShdw blurRad="38100" dist="38100" dir="7020000" algn="tl">
                  <a:srgbClr val="000000">
                    <a:alpha val="35000"/>
                  </a:srgbClr>
                </a:outerShdw>
              </a:effectLst>
            </a:endParaRPr>
          </a:p>
          <a:p>
            <a:pPr algn="ct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246811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17AD83-2269-42EC-85C7-6589E6A3F148}"/>
              </a:ext>
            </a:extLst>
          </p:cNvPr>
          <p:cNvSpPr>
            <a:spLocks noGrp="1"/>
          </p:cNvSpPr>
          <p:nvPr>
            <p:ph type="title"/>
          </p:nvPr>
        </p:nvSpPr>
        <p:spPr>
          <a:xfrm>
            <a:off x="848140" y="457201"/>
            <a:ext cx="8256103" cy="1543878"/>
          </a:xfrm>
        </p:spPr>
        <p:txBody>
          <a:bodyPr>
            <a:normAutofit/>
          </a:bodyPr>
          <a:lstStyle/>
          <a:p>
            <a:r>
              <a:rPr lang="en-US" b="1" dirty="0">
                <a:ln w="6600">
                  <a:solidFill>
                    <a:schemeClr val="accent2"/>
                  </a:solidFill>
                  <a:prstDash val="solid"/>
                </a:ln>
                <a:solidFill>
                  <a:srgbClr val="00B0F0"/>
                </a:solidFill>
                <a:effectLst>
                  <a:outerShdw dist="38100" dir="2700000" algn="tl" rotWithShape="0">
                    <a:schemeClr val="accent2"/>
                  </a:outerShdw>
                </a:effectLst>
              </a:rPr>
              <a:t> </a:t>
            </a:r>
            <a:r>
              <a:rPr lang="en-US" sz="4000" b="1" u="sng" dirty="0">
                <a:ln w="6600">
                  <a:solidFill>
                    <a:schemeClr val="accent2"/>
                  </a:solidFill>
                  <a:prstDash val="solid"/>
                </a:ln>
                <a:solidFill>
                  <a:srgbClr val="61D6FF"/>
                </a:solidFill>
                <a:effectLst>
                  <a:outerShdw dist="38100" dir="2700000" algn="tl" rotWithShape="0">
                    <a:schemeClr val="accent2"/>
                  </a:outerShdw>
                </a:effectLst>
              </a:rPr>
              <a:t>RESULT(PREDICTION MODEL)</a:t>
            </a:r>
            <a:endParaRPr lang="en-US" sz="4000" u="sng" dirty="0">
              <a:solidFill>
                <a:srgbClr val="61D6FF"/>
              </a:solidFill>
            </a:endParaRPr>
          </a:p>
        </p:txBody>
      </p:sp>
      <p:pic>
        <p:nvPicPr>
          <p:cNvPr id="5" name="Content Placeholder 4">
            <a:extLst>
              <a:ext uri="{FF2B5EF4-FFF2-40B4-BE49-F238E27FC236}">
                <a16:creationId xmlns:a16="http://schemas.microsoft.com/office/drawing/2014/main" id="{A4FDE5B7-168B-4DAF-A59D-C559D606F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552" y="2014666"/>
            <a:ext cx="5055366" cy="2842256"/>
          </a:xfrm>
        </p:spPr>
      </p:pic>
      <p:pic>
        <p:nvPicPr>
          <p:cNvPr id="7" name="Picture 6">
            <a:extLst>
              <a:ext uri="{FF2B5EF4-FFF2-40B4-BE49-F238E27FC236}">
                <a16:creationId xmlns:a16="http://schemas.microsoft.com/office/drawing/2014/main" id="{0B6B9E37-6D1F-49C0-850D-AA26EC6F4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94" y="2014666"/>
            <a:ext cx="5517920" cy="3223384"/>
          </a:xfrm>
          <a:prstGeom prst="rect">
            <a:avLst/>
          </a:prstGeom>
        </p:spPr>
      </p:pic>
    </p:spTree>
    <p:extLst>
      <p:ext uri="{BB962C8B-B14F-4D97-AF65-F5344CB8AC3E}">
        <p14:creationId xmlns:p14="http://schemas.microsoft.com/office/powerpoint/2010/main" val="208466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EF6A49-8836-4E9E-919A-A3712CC2B6DB}"/>
              </a:ext>
            </a:extLst>
          </p:cNvPr>
          <p:cNvSpPr/>
          <p:nvPr/>
        </p:nvSpPr>
        <p:spPr>
          <a:xfrm>
            <a:off x="609600" y="290395"/>
            <a:ext cx="9448800" cy="707886"/>
          </a:xfrm>
          <a:prstGeom prst="rect">
            <a:avLst/>
          </a:prstGeom>
          <a:noFill/>
        </p:spPr>
        <p:txBody>
          <a:bodyPr wrap="square" lIns="91440" tIns="45720" rIns="91440" bIns="45720">
            <a:spAutoFit/>
          </a:bodyPr>
          <a:lstStyle/>
          <a:p>
            <a:pPr algn="ctr"/>
            <a:r>
              <a:rPr lang="en-US" sz="4000" b="1" u="sng" dirty="0">
                <a:ln w="6600">
                  <a:solidFill>
                    <a:schemeClr val="accent2"/>
                  </a:solidFill>
                  <a:prstDash val="solid"/>
                </a:ln>
                <a:solidFill>
                  <a:srgbClr val="61D6FF"/>
                </a:solidFill>
                <a:effectLst>
                  <a:outerShdw dist="38100" dir="2700000" algn="tl" rotWithShape="0">
                    <a:schemeClr val="accent2"/>
                  </a:outerShdw>
                </a:effectLst>
              </a:rPr>
              <a:t>RESULT(PREDICTION MODEL) (cont.)</a:t>
            </a:r>
            <a:endParaRPr lang="en-US" sz="4000" b="1" u="sng" cap="none" spc="0" dirty="0">
              <a:ln w="6600">
                <a:solidFill>
                  <a:schemeClr val="accent2"/>
                </a:solidFill>
                <a:prstDash val="solid"/>
              </a:ln>
              <a:solidFill>
                <a:srgbClr val="61D6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62E2F5C2-C8E9-4619-9BDB-7CB60BAC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 y="2190494"/>
            <a:ext cx="5689599" cy="4267199"/>
          </a:xfrm>
          <a:prstGeom prst="rect">
            <a:avLst/>
          </a:prstGeom>
        </p:spPr>
      </p:pic>
      <p:pic>
        <p:nvPicPr>
          <p:cNvPr id="8" name="Picture 7">
            <a:extLst>
              <a:ext uri="{FF2B5EF4-FFF2-40B4-BE49-F238E27FC236}">
                <a16:creationId xmlns:a16="http://schemas.microsoft.com/office/drawing/2014/main" id="{FEBA0B9D-8095-42F9-A20B-6288D1373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26213"/>
            <a:ext cx="5901539" cy="3781822"/>
          </a:xfrm>
          <a:prstGeom prst="rect">
            <a:avLst/>
          </a:prstGeom>
        </p:spPr>
      </p:pic>
    </p:spTree>
    <p:extLst>
      <p:ext uri="{BB962C8B-B14F-4D97-AF65-F5344CB8AC3E}">
        <p14:creationId xmlns:p14="http://schemas.microsoft.com/office/powerpoint/2010/main" val="298238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0A4422-9322-4777-BC3D-217C90E8787B}"/>
              </a:ext>
            </a:extLst>
          </p:cNvPr>
          <p:cNvSpPr>
            <a:spLocks noGrp="1"/>
          </p:cNvSpPr>
          <p:nvPr>
            <p:ph idx="1"/>
          </p:nvPr>
        </p:nvSpPr>
        <p:spPr>
          <a:xfrm>
            <a:off x="2690191" y="3031434"/>
            <a:ext cx="6096000" cy="1272209"/>
          </a:xfrm>
        </p:spPr>
        <p:txBody>
          <a:bodyPr>
            <a:normAutofit/>
          </a:bodyPr>
          <a:lstStyle/>
          <a:p>
            <a:r>
              <a:rPr lang="en-US" sz="2000" dirty="0"/>
              <a:t>https://github.com/Manjima04/DAZZLE.git</a:t>
            </a:r>
          </a:p>
        </p:txBody>
      </p:sp>
      <p:sp>
        <p:nvSpPr>
          <p:cNvPr id="5" name="Rectangle 4">
            <a:extLst>
              <a:ext uri="{FF2B5EF4-FFF2-40B4-BE49-F238E27FC236}">
                <a16:creationId xmlns:a16="http://schemas.microsoft.com/office/drawing/2014/main" id="{C3CEFA12-71B7-401A-A080-EBD049100272}"/>
              </a:ext>
            </a:extLst>
          </p:cNvPr>
          <p:cNvSpPr/>
          <p:nvPr/>
        </p:nvSpPr>
        <p:spPr>
          <a:xfrm>
            <a:off x="2398643" y="939753"/>
            <a:ext cx="5179429" cy="707886"/>
          </a:xfrm>
          <a:prstGeom prst="rect">
            <a:avLst/>
          </a:prstGeom>
          <a:noFill/>
        </p:spPr>
        <p:txBody>
          <a:bodyPr wrap="square" lIns="91440" tIns="45720" rIns="91440" bIns="45720">
            <a:spAutoFit/>
          </a:bodyPr>
          <a:lstStyle/>
          <a:p>
            <a:pPr algn="ctr"/>
            <a:r>
              <a:rPr lang="en-US" sz="4000" b="1" u="sng" dirty="0">
                <a:ln w="6600">
                  <a:solidFill>
                    <a:schemeClr val="accent2"/>
                  </a:solidFill>
                  <a:prstDash val="solid"/>
                </a:ln>
                <a:solidFill>
                  <a:srgbClr val="61D6FF"/>
                </a:solidFill>
                <a:effectLst>
                  <a:outerShdw dist="38100" dir="2700000" algn="tl" rotWithShape="0">
                    <a:schemeClr val="accent2"/>
                  </a:outerShdw>
                </a:effectLst>
              </a:rPr>
              <a:t>LIVE DEMO </a:t>
            </a:r>
            <a:endParaRPr lang="en-US" sz="4000" b="1" u="sng" cap="none" spc="0" dirty="0">
              <a:ln w="6600">
                <a:solidFill>
                  <a:schemeClr val="accent2"/>
                </a:solidFill>
                <a:prstDash val="solid"/>
              </a:ln>
              <a:solidFill>
                <a:srgbClr val="61D6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7702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29DC26-119E-46F2-8ED9-C02D01244973}"/>
              </a:ext>
            </a:extLst>
          </p:cNvPr>
          <p:cNvSpPr/>
          <p:nvPr/>
        </p:nvSpPr>
        <p:spPr>
          <a:xfrm>
            <a:off x="4572185" y="2967335"/>
            <a:ext cx="3047629" cy="707886"/>
          </a:xfrm>
          <a:prstGeom prst="rect">
            <a:avLst/>
          </a:prstGeom>
          <a:noFill/>
        </p:spPr>
        <p:txBody>
          <a:bodyPr wrap="none" lIns="91440" tIns="45720" rIns="91440" bIns="45720">
            <a:spAutoFit/>
          </a:bodyPr>
          <a:lstStyle/>
          <a:p>
            <a:pPr algn="ctr"/>
            <a:r>
              <a:rPr lang="en-US" sz="4000" b="1" dirty="0">
                <a:ln w="6600">
                  <a:solidFill>
                    <a:schemeClr val="accent2"/>
                  </a:solidFill>
                  <a:prstDash val="solid"/>
                </a:ln>
                <a:solidFill>
                  <a:srgbClr val="61D6FF"/>
                </a:solidFill>
                <a:effectLst>
                  <a:outerShdw dist="38100" dir="2700000" algn="tl" rotWithShape="0">
                    <a:schemeClr val="accent2"/>
                  </a:outerShdw>
                </a:effectLst>
              </a:rPr>
              <a:t>THANK YOU</a:t>
            </a:r>
            <a:endParaRPr lang="en-US" sz="4000" b="1" cap="none" spc="0" dirty="0">
              <a:ln w="6600">
                <a:solidFill>
                  <a:schemeClr val="accent2"/>
                </a:solidFill>
                <a:prstDash val="solid"/>
              </a:ln>
              <a:solidFill>
                <a:srgbClr val="61D6FF"/>
              </a:solidFill>
              <a:effectLst>
                <a:outerShdw dist="38100" dir="2700000" algn="tl" rotWithShape="0">
                  <a:schemeClr val="accent2"/>
                </a:outerShdw>
              </a:effectLst>
            </a:endParaRPr>
          </a:p>
        </p:txBody>
      </p:sp>
      <p:sp>
        <p:nvSpPr>
          <p:cNvPr id="3" name="Rectangle 2">
            <a:extLst>
              <a:ext uri="{FF2B5EF4-FFF2-40B4-BE49-F238E27FC236}">
                <a16:creationId xmlns:a16="http://schemas.microsoft.com/office/drawing/2014/main" id="{56CDC8E2-3419-440E-B2A4-A4678D09053B}"/>
              </a:ext>
            </a:extLst>
          </p:cNvPr>
          <p:cNvSpPr/>
          <p:nvPr/>
        </p:nvSpPr>
        <p:spPr>
          <a:xfrm>
            <a:off x="4453562" y="4635812"/>
            <a:ext cx="3284874" cy="369332"/>
          </a:xfrm>
          <a:prstGeom prst="rect">
            <a:avLst/>
          </a:prstGeom>
        </p:spPr>
        <p:txBody>
          <a:bodyPr wrap="none">
            <a:spAutoFit/>
          </a:bodyPr>
          <a:lstStyle/>
          <a:p>
            <a:pPr algn="just"/>
            <a:r>
              <a:rPr lang="en-US" b="1" dirty="0">
                <a:ln w="24500" cmpd="dbl">
                  <a:solidFill>
                    <a:schemeClr val="accent2">
                      <a:shade val="85000"/>
                      <a:satMod val="155000"/>
                    </a:schemeClr>
                  </a:solidFill>
                  <a:prstDash val="solid"/>
                  <a:miter lim="800000"/>
                </a:ln>
                <a:solidFill>
                  <a:srgbClr val="61D6FF"/>
                </a:solidFill>
                <a:effectLst>
                  <a:outerShdw blurRad="38100" dist="38100" dir="7020000" algn="tl">
                    <a:srgbClr val="000000">
                      <a:alpha val="35000"/>
                    </a:srgbClr>
                  </a:outerShdw>
                </a:effectLst>
              </a:rPr>
              <a:t>GUIDED BY-MS.ARPITA MAM</a:t>
            </a:r>
          </a:p>
        </p:txBody>
      </p:sp>
    </p:spTree>
    <p:extLst>
      <p:ext uri="{BB962C8B-B14F-4D97-AF65-F5344CB8AC3E}">
        <p14:creationId xmlns:p14="http://schemas.microsoft.com/office/powerpoint/2010/main" val="332015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715F3D-1913-4DC2-99D5-1B58E2D21AFF}"/>
              </a:ext>
            </a:extLst>
          </p:cNvPr>
          <p:cNvGraphicFramePr>
            <a:graphicFrameLocks noGrp="1"/>
          </p:cNvGraphicFramePr>
          <p:nvPr>
            <p:extLst>
              <p:ext uri="{D42A27DB-BD31-4B8C-83A1-F6EECF244321}">
                <p14:modId xmlns:p14="http://schemas.microsoft.com/office/powerpoint/2010/main" val="251815281"/>
              </p:ext>
            </p:extLst>
          </p:nvPr>
        </p:nvGraphicFramePr>
        <p:xfrm>
          <a:off x="350289" y="1338470"/>
          <a:ext cx="10914059" cy="5072830"/>
        </p:xfrm>
        <a:graphic>
          <a:graphicData uri="http://schemas.openxmlformats.org/drawingml/2006/table">
            <a:tbl>
              <a:tblPr firstRow="1" bandRow="1">
                <a:effectLst/>
                <a:tableStyleId>{616DA210-FB5B-4158-B5E0-FEB733F419BA}</a:tableStyleId>
              </a:tblPr>
              <a:tblGrid>
                <a:gridCol w="1498258">
                  <a:extLst>
                    <a:ext uri="{9D8B030D-6E8A-4147-A177-3AD203B41FA5}">
                      <a16:colId xmlns:a16="http://schemas.microsoft.com/office/drawing/2014/main" val="3745883358"/>
                    </a:ext>
                  </a:extLst>
                </a:gridCol>
                <a:gridCol w="9415801">
                  <a:extLst>
                    <a:ext uri="{9D8B030D-6E8A-4147-A177-3AD203B41FA5}">
                      <a16:colId xmlns:a16="http://schemas.microsoft.com/office/drawing/2014/main" val="1863681292"/>
                    </a:ext>
                  </a:extLst>
                </a:gridCol>
              </a:tblGrid>
              <a:tr h="515478">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SL.NO</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CONTENTS</a:t>
                      </a:r>
                    </a:p>
                  </a:txBody>
                  <a:tcPr marL="116154" marR="116154" marT="58077" marB="58077"/>
                </a:tc>
                <a:extLst>
                  <a:ext uri="{0D108BD9-81ED-4DB2-BD59-A6C34878D82A}">
                    <a16:rowId xmlns:a16="http://schemas.microsoft.com/office/drawing/2014/main" val="1480482726"/>
                  </a:ext>
                </a:extLst>
              </a:tr>
              <a:tr h="529954">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1</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PROBLEM STATEMENT</a:t>
                      </a:r>
                    </a:p>
                  </a:txBody>
                  <a:tcPr marL="116154" marR="116154" marT="58077" marB="58077">
                    <a:solidFill>
                      <a:schemeClr val="bg1">
                        <a:alpha val="20000"/>
                      </a:schemeClr>
                    </a:solidFill>
                  </a:tcPr>
                </a:tc>
                <a:extLst>
                  <a:ext uri="{0D108BD9-81ED-4DB2-BD59-A6C34878D82A}">
                    <a16:rowId xmlns:a16="http://schemas.microsoft.com/office/drawing/2014/main" val="2555199520"/>
                  </a:ext>
                </a:extLst>
              </a:tr>
              <a:tr h="529954">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2</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PROJECT OVERVIEW</a:t>
                      </a:r>
                    </a:p>
                  </a:txBody>
                  <a:tcPr marL="116154" marR="116154" marT="58077" marB="58077"/>
                </a:tc>
                <a:extLst>
                  <a:ext uri="{0D108BD9-81ED-4DB2-BD59-A6C34878D82A}">
                    <a16:rowId xmlns:a16="http://schemas.microsoft.com/office/drawing/2014/main" val="1817692752"/>
                  </a:ext>
                </a:extLst>
              </a:tr>
              <a:tr h="529954">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3</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WHY WE NEED THIS</a:t>
                      </a:r>
                    </a:p>
                  </a:txBody>
                  <a:tcPr marL="116154" marR="116154" marT="58077" marB="58077"/>
                </a:tc>
                <a:extLst>
                  <a:ext uri="{0D108BD9-81ED-4DB2-BD59-A6C34878D82A}">
                    <a16:rowId xmlns:a16="http://schemas.microsoft.com/office/drawing/2014/main" val="1994739752"/>
                  </a:ext>
                </a:extLst>
              </a:tr>
              <a:tr h="529954">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4</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SOLUTION</a:t>
                      </a:r>
                    </a:p>
                  </a:txBody>
                  <a:tcPr marL="116154" marR="116154" marT="58077" marB="58077"/>
                </a:tc>
                <a:extLst>
                  <a:ext uri="{0D108BD9-81ED-4DB2-BD59-A6C34878D82A}">
                    <a16:rowId xmlns:a16="http://schemas.microsoft.com/office/drawing/2014/main" val="635607403"/>
                  </a:ext>
                </a:extLst>
              </a:tr>
              <a:tr h="529954">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5</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MODELLING (ANALYSIS MODEL)AND VISUALISATION</a:t>
                      </a:r>
                    </a:p>
                  </a:txBody>
                  <a:tcPr marL="116154" marR="116154" marT="58077" marB="58077"/>
                </a:tc>
                <a:extLst>
                  <a:ext uri="{0D108BD9-81ED-4DB2-BD59-A6C34878D82A}">
                    <a16:rowId xmlns:a16="http://schemas.microsoft.com/office/drawing/2014/main" val="1747523119"/>
                  </a:ext>
                </a:extLst>
              </a:tr>
              <a:tr h="529954">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6</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LIVE DEMO – ANALYSIS DASHBOARD</a:t>
                      </a:r>
                    </a:p>
                  </a:txBody>
                  <a:tcPr marL="116154" marR="116154" marT="58077" marB="58077"/>
                </a:tc>
                <a:extLst>
                  <a:ext uri="{0D108BD9-81ED-4DB2-BD59-A6C34878D82A}">
                    <a16:rowId xmlns:a16="http://schemas.microsoft.com/office/drawing/2014/main" val="3704479985"/>
                  </a:ext>
                </a:extLst>
              </a:tr>
              <a:tr h="529954">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7</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RESULT(PREDICTION MODEL)</a:t>
                      </a:r>
                    </a:p>
                  </a:txBody>
                  <a:tcPr marL="116154" marR="116154" marT="58077" marB="58077"/>
                </a:tc>
                <a:extLst>
                  <a:ext uri="{0D108BD9-81ED-4DB2-BD59-A6C34878D82A}">
                    <a16:rowId xmlns:a16="http://schemas.microsoft.com/office/drawing/2014/main" val="3851267760"/>
                  </a:ext>
                </a:extLst>
              </a:tr>
              <a:tr h="529954">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8</a:t>
                      </a:r>
                    </a:p>
                  </a:txBody>
                  <a:tcPr marL="116154" marR="116154" marT="58077" marB="58077"/>
                </a:tc>
                <a:tc>
                  <a:txBody>
                    <a:bodyPr/>
                    <a:lstStyle/>
                    <a:p>
                      <a:r>
                        <a:rPr lang="en-US" sz="2400" b="1" cap="none" spc="0" dirty="0">
                          <a:ln w="6600">
                            <a:solidFill>
                              <a:schemeClr val="accent2"/>
                            </a:solidFill>
                            <a:prstDash val="solid"/>
                          </a:ln>
                          <a:solidFill>
                            <a:srgbClr val="61D6FF"/>
                          </a:solidFill>
                          <a:effectLst>
                            <a:outerShdw dist="38100" dir="2700000" algn="tl" rotWithShape="0">
                              <a:schemeClr val="accent2"/>
                            </a:outerShdw>
                          </a:effectLst>
                        </a:rPr>
                        <a:t>                                        THANKS</a:t>
                      </a:r>
                    </a:p>
                  </a:txBody>
                  <a:tcPr marL="116154" marR="116154" marT="58077" marB="58077"/>
                </a:tc>
                <a:extLst>
                  <a:ext uri="{0D108BD9-81ED-4DB2-BD59-A6C34878D82A}">
                    <a16:rowId xmlns:a16="http://schemas.microsoft.com/office/drawing/2014/main" val="2599501483"/>
                  </a:ext>
                </a:extLst>
              </a:tr>
            </a:tbl>
          </a:graphicData>
        </a:graphic>
      </p:graphicFrame>
      <p:sp>
        <p:nvSpPr>
          <p:cNvPr id="2" name="Rectangle 1">
            <a:extLst>
              <a:ext uri="{FF2B5EF4-FFF2-40B4-BE49-F238E27FC236}">
                <a16:creationId xmlns:a16="http://schemas.microsoft.com/office/drawing/2014/main" id="{3F03E6ED-612B-460F-96D4-4D1AA6F19BCB}"/>
              </a:ext>
            </a:extLst>
          </p:cNvPr>
          <p:cNvSpPr/>
          <p:nvPr/>
        </p:nvSpPr>
        <p:spPr>
          <a:xfrm>
            <a:off x="5236915" y="170236"/>
            <a:ext cx="238078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00B0F0"/>
                </a:solidFill>
                <a:effectLst>
                  <a:outerShdw dist="38100" dir="2700000" algn="tl" rotWithShape="0">
                    <a:schemeClr val="accent2"/>
                  </a:outerShdw>
                </a:effectLst>
              </a:rPr>
              <a:t>AGENDA</a:t>
            </a:r>
          </a:p>
        </p:txBody>
      </p:sp>
    </p:spTree>
    <p:extLst>
      <p:ext uri="{BB962C8B-B14F-4D97-AF65-F5344CB8AC3E}">
        <p14:creationId xmlns:p14="http://schemas.microsoft.com/office/powerpoint/2010/main" val="51574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F97A5F-58D3-4D73-ACF7-C6A9D67DEA4B}"/>
              </a:ext>
            </a:extLst>
          </p:cNvPr>
          <p:cNvSpPr>
            <a:spLocks noGrp="1"/>
          </p:cNvSpPr>
          <p:nvPr>
            <p:ph type="title"/>
          </p:nvPr>
        </p:nvSpPr>
        <p:spPr/>
        <p:txBody>
          <a:bodyPr>
            <a:normAutofit fontScale="90000"/>
          </a:bodyPr>
          <a:lstStyle/>
          <a:p>
            <a:r>
              <a:rPr lang="en-US" sz="4400" b="1" u="sng" cap="none" dirty="0">
                <a:ln w="6600">
                  <a:solidFill>
                    <a:schemeClr val="accent2"/>
                  </a:solidFill>
                  <a:prstDash val="solid"/>
                </a:ln>
                <a:solidFill>
                  <a:srgbClr val="61D6FF"/>
                </a:solidFill>
                <a:effectLst>
                  <a:outerShdw dist="38100" dir="2700000" algn="tl" rotWithShape="0">
                    <a:schemeClr val="accent2"/>
                  </a:outerShdw>
                </a:effectLst>
              </a:rPr>
              <a:t>PROBLEM STATEMENT</a:t>
            </a:r>
            <a:br>
              <a:rPr lang="en-US" b="1" cap="none" dirty="0">
                <a:ln w="6600">
                  <a:solidFill>
                    <a:schemeClr val="accent2"/>
                  </a:solidFill>
                  <a:prstDash val="solid"/>
                </a:ln>
                <a:solidFill>
                  <a:srgbClr val="FFFFFF"/>
                </a:solidFill>
                <a:effectLst>
                  <a:outerShdw dist="38100" dir="2700000" algn="tl" rotWithShape="0">
                    <a:schemeClr val="accent2"/>
                  </a:outerShdw>
                </a:effectLst>
              </a:rPr>
            </a:br>
            <a:endParaRPr lang="en-US" dirty="0"/>
          </a:p>
        </p:txBody>
      </p:sp>
      <p:sp>
        <p:nvSpPr>
          <p:cNvPr id="3" name="Content Placeholder 2">
            <a:extLst>
              <a:ext uri="{FF2B5EF4-FFF2-40B4-BE49-F238E27FC236}">
                <a16:creationId xmlns:a16="http://schemas.microsoft.com/office/drawing/2014/main" id="{07DA1CB4-3E4D-45B7-B86B-CCADEB6DB35B}"/>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Water is essential for our life . </a:t>
            </a:r>
            <a:r>
              <a:rPr lang="en-US" dirty="0">
                <a:latin typeface="Arial" panose="020B0604020202020204" pitchFamily="34" charset="0"/>
                <a:cs typeface="Arial" panose="020B0604020202020204" pitchFamily="34" charset="0"/>
              </a:rPr>
              <a:t>From a view ,many factors are affects in quality of water , so I choose water quality analysis in machine learning .</a:t>
            </a: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Only 3 % of Earth's water is fresh water. 1 % of this fresh water is fit for drinking</a:t>
            </a:r>
            <a:r>
              <a:rPr lang="en-US"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pPr algn="just"/>
            <a:r>
              <a:rPr lang="en-US" dirty="0">
                <a:latin typeface="Arial" panose="020B0604020202020204" pitchFamily="34" charset="0"/>
                <a:cs typeface="Arial" panose="020B0604020202020204" pitchFamily="34" charset="0"/>
              </a:rPr>
              <a:t>My </a:t>
            </a:r>
            <a:r>
              <a:rPr lang="en-US" sz="2000" dirty="0">
                <a:latin typeface="Arial" panose="020B0604020202020204" pitchFamily="34" charset="0"/>
                <a:cs typeface="Arial" panose="020B0604020202020204" pitchFamily="34" charset="0"/>
              </a:rPr>
              <a:t> research </a:t>
            </a:r>
            <a:r>
              <a:rPr lang="en-US" dirty="0">
                <a:latin typeface="Arial" panose="020B0604020202020204" pitchFamily="34" charset="0"/>
                <a:cs typeface="Arial" panose="020B0604020202020204" pitchFamily="34" charset="0"/>
              </a:rPr>
              <a:t>is to </a:t>
            </a:r>
            <a:r>
              <a:rPr lang="en-US" sz="2000" dirty="0">
                <a:latin typeface="Arial" panose="020B0604020202020204" pitchFamily="34" charset="0"/>
                <a:cs typeface="Arial" panose="020B0604020202020204" pitchFamily="34" charset="0"/>
              </a:rPr>
              <a:t> testing water  quality like </a:t>
            </a:r>
            <a:r>
              <a:rPr lang="en-US" sz="2000" b="1" dirty="0">
                <a:latin typeface="Arial" panose="020B0604020202020204" pitchFamily="34" charset="0"/>
                <a:cs typeface="Arial" panose="020B0604020202020204" pitchFamily="34" charset="0"/>
              </a:rPr>
              <a:t>ph</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Turbidity (NTU), Temperature (°C), Dissolved Oxygen (mg/L),etc. </a:t>
            </a:r>
            <a:r>
              <a:rPr lang="en-US" sz="2000" dirty="0">
                <a:latin typeface="Arial" panose="020B0604020202020204" pitchFamily="34" charset="0"/>
                <a:cs typeface="Arial" panose="020B0604020202020204" pitchFamily="34" charset="0"/>
              </a:rPr>
              <a:t>Then I analyze the data .</a:t>
            </a:r>
          </a:p>
          <a:p>
            <a:endParaRPr lang="en-US" dirty="0"/>
          </a:p>
        </p:txBody>
      </p:sp>
    </p:spTree>
    <p:extLst>
      <p:ext uri="{BB962C8B-B14F-4D97-AF65-F5344CB8AC3E}">
        <p14:creationId xmlns:p14="http://schemas.microsoft.com/office/powerpoint/2010/main" val="223885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65E7-6046-4CED-B318-D0A7C01E0212}"/>
              </a:ext>
            </a:extLst>
          </p:cNvPr>
          <p:cNvSpPr>
            <a:spLocks noGrp="1"/>
          </p:cNvSpPr>
          <p:nvPr>
            <p:ph type="title"/>
          </p:nvPr>
        </p:nvSpPr>
        <p:spPr/>
        <p:txBody>
          <a:bodyPr>
            <a:normAutofit/>
          </a:bodyPr>
          <a:lstStyle/>
          <a:p>
            <a:r>
              <a:rPr lang="en-US" sz="4000" b="1" u="sng" cap="none" dirty="0">
                <a:ln w="6600">
                  <a:solidFill>
                    <a:schemeClr val="accent2"/>
                  </a:solidFill>
                  <a:prstDash val="solid"/>
                </a:ln>
                <a:solidFill>
                  <a:srgbClr val="61D6FF"/>
                </a:solidFill>
                <a:effectLst>
                  <a:outerShdw dist="38100" dir="2700000" algn="tl" rotWithShape="0">
                    <a:schemeClr val="accent2"/>
                  </a:outerShdw>
                </a:effectLst>
              </a:rPr>
              <a:t>PROJECT OVERVIEW</a:t>
            </a:r>
          </a:p>
        </p:txBody>
      </p:sp>
      <p:sp>
        <p:nvSpPr>
          <p:cNvPr id="3" name="Content Placeholder 2">
            <a:extLst>
              <a:ext uri="{FF2B5EF4-FFF2-40B4-BE49-F238E27FC236}">
                <a16:creationId xmlns:a16="http://schemas.microsoft.com/office/drawing/2014/main" id="{07FEACA0-EC56-40AB-B12A-8A25F0EE555F}"/>
              </a:ext>
            </a:extLst>
          </p:cNvPr>
          <p:cNvSpPr>
            <a:spLocks noGrp="1"/>
          </p:cNvSpPr>
          <p:nvPr>
            <p:ph idx="1"/>
          </p:nvPr>
        </p:nvSpPr>
        <p:spPr/>
        <p:txBody>
          <a:bodyPr>
            <a:normAutofit/>
          </a:bodyPr>
          <a:lstStyle/>
          <a:p>
            <a:pPr algn="just"/>
            <a:r>
              <a:rPr lang="en-US" dirty="0">
                <a:latin typeface="Arial" panose="020B0604020202020204" pitchFamily="34" charset="0"/>
                <a:cs typeface="Arial" panose="020B0604020202020204" pitchFamily="34" charset="0"/>
              </a:rPr>
              <a:t>My</a:t>
            </a:r>
            <a:r>
              <a:rPr lang="en-US" sz="2000" dirty="0">
                <a:latin typeface="Arial" panose="020B0604020202020204" pitchFamily="34" charset="0"/>
                <a:cs typeface="Arial" panose="020B0604020202020204" pitchFamily="34" charset="0"/>
              </a:rPr>
              <a:t> goal is to check the quality of water. As per normal water parameter </a:t>
            </a:r>
            <a:r>
              <a:rPr lang="en-US"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in my  dataset </a:t>
            </a:r>
            <a:r>
              <a:rPr lang="en-US" dirty="0">
                <a:latin typeface="Arial" panose="020B0604020202020204" pitchFamily="34" charset="0"/>
                <a:cs typeface="Arial" panose="020B0604020202020204" pitchFamily="34" charset="0"/>
              </a:rPr>
              <a:t>I </a:t>
            </a:r>
            <a:r>
              <a:rPr lang="en-US" sz="2000" dirty="0">
                <a:latin typeface="Arial" panose="020B0604020202020204" pitchFamily="34" charset="0"/>
                <a:cs typeface="Arial" panose="020B0604020202020204" pitchFamily="34" charset="0"/>
              </a:rPr>
              <a:t>have to check all of the parameter of water . </a:t>
            </a:r>
          </a:p>
          <a:p>
            <a:pPr algn="just"/>
            <a:r>
              <a:rPr lang="en-US" dirty="0">
                <a:latin typeface="Arial" panose="020B0604020202020204" pitchFamily="34" charset="0"/>
                <a:cs typeface="Arial" panose="020B0604020202020204" pitchFamily="34" charset="0"/>
              </a:rPr>
              <a:t>S</a:t>
            </a:r>
            <a:r>
              <a:rPr lang="en-US" sz="2000" dirty="0">
                <a:latin typeface="Arial" panose="020B0604020202020204" pitchFamily="34" charset="0"/>
                <a:cs typeface="Arial" panose="020B0604020202020204" pitchFamily="34" charset="0"/>
              </a:rPr>
              <a:t>o </a:t>
            </a:r>
            <a:r>
              <a:rPr lang="en-US"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started in  jupyter notebook and gathered data, filtered it, then moved on to visualization, and eventually created a prediction model for this data set.</a:t>
            </a:r>
          </a:p>
        </p:txBody>
      </p:sp>
    </p:spTree>
    <p:extLst>
      <p:ext uri="{BB962C8B-B14F-4D97-AF65-F5344CB8AC3E}">
        <p14:creationId xmlns:p14="http://schemas.microsoft.com/office/powerpoint/2010/main" val="69563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0FFE7-4388-49AB-A55D-532BA1A38962}"/>
              </a:ext>
            </a:extLst>
          </p:cNvPr>
          <p:cNvSpPr>
            <a:spLocks noGrp="1"/>
          </p:cNvSpPr>
          <p:nvPr>
            <p:ph idx="1"/>
          </p:nvPr>
        </p:nvSpPr>
        <p:spPr>
          <a:xfrm>
            <a:off x="676657" y="2011680"/>
            <a:ext cx="5591622" cy="3766185"/>
          </a:xfrm>
        </p:spPr>
        <p:txBody>
          <a:bodyPr/>
          <a:lstStyle/>
          <a:p>
            <a:pPr algn="just"/>
            <a:r>
              <a:rPr lang="en-US" dirty="0">
                <a:latin typeface="Arial" panose="020B0604020202020204" pitchFamily="34" charset="0"/>
                <a:cs typeface="Arial" panose="020B0604020202020204" pitchFamily="34" charset="0"/>
              </a:rPr>
              <a:t>As per normal water parameter in our dataset we have to check all of the parameter of water . we need to check the quality of water is good or not because Only 3 % of Earth's water is fresh water. </a:t>
            </a:r>
          </a:p>
          <a:p>
            <a:pPr algn="just"/>
            <a:r>
              <a:rPr lang="en-US" dirty="0">
                <a:latin typeface="Arial" panose="020B0604020202020204" pitchFamily="34" charset="0"/>
                <a:cs typeface="Arial" panose="020B0604020202020204" pitchFamily="34" charset="0"/>
              </a:rPr>
              <a:t>As normal water parameter are - </a:t>
            </a:r>
          </a:p>
          <a:p>
            <a:endParaRPr lang="en-US" dirty="0"/>
          </a:p>
        </p:txBody>
      </p:sp>
      <p:pic>
        <p:nvPicPr>
          <p:cNvPr id="4" name="Picture 3">
            <a:extLst>
              <a:ext uri="{FF2B5EF4-FFF2-40B4-BE49-F238E27FC236}">
                <a16:creationId xmlns:a16="http://schemas.microsoft.com/office/drawing/2014/main" id="{FF0FB87A-33C4-44FD-BC53-82564CB91FC4}"/>
              </a:ext>
            </a:extLst>
          </p:cNvPr>
          <p:cNvPicPr>
            <a:picLocks noChangeAspect="1"/>
          </p:cNvPicPr>
          <p:nvPr/>
        </p:nvPicPr>
        <p:blipFill>
          <a:blip r:embed="rId2"/>
          <a:stretch>
            <a:fillRect/>
          </a:stretch>
        </p:blipFill>
        <p:spPr>
          <a:xfrm>
            <a:off x="6476769" y="3711555"/>
            <a:ext cx="5334462" cy="2615411"/>
          </a:xfrm>
          <a:prstGeom prst="rect">
            <a:avLst/>
          </a:prstGeom>
        </p:spPr>
      </p:pic>
      <p:sp>
        <p:nvSpPr>
          <p:cNvPr id="6" name="Rectangle 5">
            <a:extLst>
              <a:ext uri="{FF2B5EF4-FFF2-40B4-BE49-F238E27FC236}">
                <a16:creationId xmlns:a16="http://schemas.microsoft.com/office/drawing/2014/main" id="{3F147088-BFF6-4484-9F1A-E5ED3AD6A267}"/>
              </a:ext>
            </a:extLst>
          </p:cNvPr>
          <p:cNvSpPr/>
          <p:nvPr/>
        </p:nvSpPr>
        <p:spPr>
          <a:xfrm>
            <a:off x="1842052" y="278093"/>
            <a:ext cx="7845287" cy="1538883"/>
          </a:xfrm>
          <a:prstGeom prst="rect">
            <a:avLst/>
          </a:prstGeom>
          <a:noFill/>
        </p:spPr>
        <p:txBody>
          <a:bodyPr wrap="square" lIns="91440" tIns="45720" rIns="91440" bIns="45720">
            <a:spAutoFit/>
          </a:bodyPr>
          <a:lstStyle/>
          <a:p>
            <a:pPr algn="ctr"/>
            <a:r>
              <a:rPr lang="en-US" sz="4000" b="1" u="sng" dirty="0">
                <a:ln w="6600">
                  <a:solidFill>
                    <a:schemeClr val="accent2"/>
                  </a:solidFill>
                  <a:prstDash val="solid"/>
                </a:ln>
                <a:solidFill>
                  <a:srgbClr val="61D6FF"/>
                </a:solidFill>
                <a:effectLst>
                  <a:outerShdw dist="38100" dir="2700000" algn="tl" rotWithShape="0">
                    <a:schemeClr val="accent2"/>
                  </a:outerShdw>
                </a:effectLst>
              </a:rPr>
              <a:t>WHY WE NEED THIS?</a:t>
            </a:r>
            <a:endParaRPr lang="en-US" sz="4000" b="1" u="sng" spc="50" dirty="0">
              <a:ln w="9525" cmpd="sng">
                <a:solidFill>
                  <a:schemeClr val="accent1"/>
                </a:solidFill>
                <a:prstDash val="solid"/>
              </a:ln>
              <a:solidFill>
                <a:srgbClr val="61D6FF"/>
              </a:solidFill>
              <a:effectLst>
                <a:glow rad="38100">
                  <a:schemeClr val="accent1">
                    <a:alpha val="40000"/>
                  </a:schemeClr>
                </a:glow>
              </a:effectLst>
            </a:endParaRPr>
          </a:p>
          <a:p>
            <a:pPr algn="ct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8907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C1A451-A29E-4BFE-B455-8E3EC001F112}"/>
              </a:ext>
            </a:extLst>
          </p:cNvPr>
          <p:cNvSpPr>
            <a:spLocks noGrp="1"/>
          </p:cNvSpPr>
          <p:nvPr>
            <p:ph type="title"/>
          </p:nvPr>
        </p:nvSpPr>
        <p:spPr/>
        <p:txBody>
          <a:bodyPr>
            <a:normAutofit fontScale="90000"/>
          </a:bodyPr>
          <a:lstStyle/>
          <a:p>
            <a:r>
              <a:rPr lang="en-US" sz="5400" b="1" u="sng" cap="none" dirty="0">
                <a:ln w="6600">
                  <a:solidFill>
                    <a:schemeClr val="accent2"/>
                  </a:solidFill>
                  <a:prstDash val="solid"/>
                </a:ln>
                <a:solidFill>
                  <a:srgbClr val="61D6FF"/>
                </a:solidFill>
                <a:effectLst>
                  <a:outerShdw dist="38100" dir="2700000" algn="tl" rotWithShape="0">
                    <a:schemeClr val="accent2"/>
                  </a:outerShdw>
                </a:effectLst>
              </a:rPr>
              <a:t>HOW IT HELP PEOPLE?</a:t>
            </a:r>
            <a:br>
              <a:rPr lang="en-US" sz="5400" b="1" u="sng" cap="none" dirty="0">
                <a:ln w="6600">
                  <a:solidFill>
                    <a:schemeClr val="accent2"/>
                  </a:solidFill>
                  <a:prstDash val="solid"/>
                </a:ln>
                <a:solidFill>
                  <a:srgbClr val="61D6FF"/>
                </a:solidFill>
                <a:effectLst>
                  <a:outerShdw dist="38100" dir="2700000" algn="tl" rotWithShape="0">
                    <a:schemeClr val="accent2"/>
                  </a:outerShdw>
                </a:effectLst>
              </a:rPr>
            </a:br>
            <a:endParaRPr lang="en-US" sz="5400" u="sng" dirty="0">
              <a:solidFill>
                <a:srgbClr val="61D6FF"/>
              </a:solidFill>
            </a:endParaRPr>
          </a:p>
        </p:txBody>
      </p:sp>
      <p:sp>
        <p:nvSpPr>
          <p:cNvPr id="3" name="Content Placeholder 2">
            <a:extLst>
              <a:ext uri="{FF2B5EF4-FFF2-40B4-BE49-F238E27FC236}">
                <a16:creationId xmlns:a16="http://schemas.microsoft.com/office/drawing/2014/main" id="{2BF6D5CD-36DF-4B22-A2BC-3B16642FE278}"/>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Parameters that are frequently sampled or monitored for water quality include temperature, dissolved oxygen, pH, conductivity, ORP, and turbidity. However water monitoring may also include measuring total algae, ISEs (ammonia, nitrate, chloride), or laboratory parameters.</a:t>
            </a:r>
          </a:p>
          <a:p>
            <a:pPr algn="just"/>
            <a:r>
              <a:rPr lang="en-US" sz="2000" dirty="0">
                <a:latin typeface="Arial" panose="020B0604020202020204" pitchFamily="34" charset="0"/>
                <a:cs typeface="Arial" panose="020B0604020202020204" pitchFamily="34" charset="0"/>
              </a:rPr>
              <a:t>It help people to understand the quality of water is good or bad and also its safe or not. It also help people in</a:t>
            </a:r>
            <a:r>
              <a:rPr lang="en-US" dirty="0">
                <a:latin typeface="Arial" panose="020B0604020202020204" pitchFamily="34" charset="0"/>
                <a:cs typeface="Arial" panose="020B0604020202020204" pitchFamily="34" charset="0"/>
              </a:rPr>
              <a:t> agriculture, industry, and electricity etc.</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869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28DEE2-63DF-4D62-A3DF-61E0CD968173}"/>
              </a:ext>
            </a:extLst>
          </p:cNvPr>
          <p:cNvSpPr>
            <a:spLocks noGrp="1"/>
          </p:cNvSpPr>
          <p:nvPr>
            <p:ph type="title"/>
          </p:nvPr>
        </p:nvSpPr>
        <p:spPr>
          <a:xfrm>
            <a:off x="3081128" y="280297"/>
            <a:ext cx="4837045" cy="1093304"/>
          </a:xfrm>
        </p:spPr>
        <p:txBody>
          <a:bodyPr/>
          <a:lstStyle/>
          <a:p>
            <a:r>
              <a:rPr lang="en-US" sz="4000" b="1" u="sng" dirty="0">
                <a:ln w="6600">
                  <a:solidFill>
                    <a:schemeClr val="accent2"/>
                  </a:solidFill>
                  <a:prstDash val="solid"/>
                </a:ln>
                <a:solidFill>
                  <a:srgbClr val="61D6FF"/>
                </a:solidFill>
                <a:effectLst>
                  <a:outerShdw dist="38100" dir="2700000" algn="tl" rotWithShape="0">
                    <a:schemeClr val="accent2"/>
                  </a:outerShdw>
                </a:effectLst>
              </a:rPr>
              <a:t>SOLUTION</a:t>
            </a:r>
            <a:br>
              <a:rPr lang="en-US" b="1" dirty="0">
                <a:ln w="6600">
                  <a:solidFill>
                    <a:schemeClr val="accent2"/>
                  </a:solidFill>
                  <a:prstDash val="solid"/>
                </a:ln>
                <a:solidFill>
                  <a:srgbClr val="00B0F0"/>
                </a:solidFill>
                <a:effectLst>
                  <a:outerShdw dist="38100" dir="2700000" algn="tl" rotWithShape="0">
                    <a:schemeClr val="accent2"/>
                  </a:outerShdw>
                </a:effectLst>
              </a:rPr>
            </a:br>
            <a:endParaRPr lang="en-US" dirty="0"/>
          </a:p>
        </p:txBody>
      </p:sp>
      <p:sp>
        <p:nvSpPr>
          <p:cNvPr id="2" name="Content Placeholder 1">
            <a:extLst>
              <a:ext uri="{FF2B5EF4-FFF2-40B4-BE49-F238E27FC236}">
                <a16:creationId xmlns:a16="http://schemas.microsoft.com/office/drawing/2014/main" id="{B2F66707-7121-4F7A-97EE-2A4BAB1992BD}"/>
              </a:ext>
            </a:extLst>
          </p:cNvPr>
          <p:cNvSpPr>
            <a:spLocks noGrp="1"/>
          </p:cNvSpPr>
          <p:nvPr>
            <p:ph sz="half" idx="1"/>
          </p:nvPr>
        </p:nvSpPr>
        <p:spPr/>
        <p:txBody>
          <a:bodyPr>
            <a:normAutofit/>
          </a:bodyPr>
          <a:lstStyle/>
          <a:p>
            <a:pPr algn="just"/>
            <a:r>
              <a:rPr lang="en-US" sz="2000" dirty="0">
                <a:latin typeface="Arial" panose="020B0604020202020204" pitchFamily="34" charset="0"/>
                <a:cs typeface="Arial" panose="020B0604020202020204" pitchFamily="34" charset="0"/>
              </a:rPr>
              <a:t>Address the quality and sustainability of water resources, which are critical to the survival of people and the planet. So we have to check the quality of water for every thing.</a:t>
            </a:r>
          </a:p>
          <a:p>
            <a:endParaRPr lang="en-US" sz="2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864E6B0-B2C8-410B-9ADA-2B4B6AE50E13}"/>
              </a:ext>
            </a:extLst>
          </p:cNvPr>
          <p:cNvPicPr>
            <a:picLocks noGrp="1" noChangeAspect="1"/>
          </p:cNvPicPr>
          <p:nvPr>
            <p:ph sz="half" idx="2"/>
          </p:nvPr>
        </p:nvPicPr>
        <p:blipFill>
          <a:blip r:embed="rId2"/>
          <a:stretch>
            <a:fillRect/>
          </a:stretch>
        </p:blipFill>
        <p:spPr>
          <a:xfrm>
            <a:off x="5940357" y="2972576"/>
            <a:ext cx="4395788" cy="3162131"/>
          </a:xfrm>
          <a:prstGeom prst="rect">
            <a:avLst/>
          </a:prstGeom>
        </p:spPr>
      </p:pic>
    </p:spTree>
    <p:extLst>
      <p:ext uri="{BB962C8B-B14F-4D97-AF65-F5344CB8AC3E}">
        <p14:creationId xmlns:p14="http://schemas.microsoft.com/office/powerpoint/2010/main" val="372606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079" y="165653"/>
            <a:ext cx="9731800" cy="1398104"/>
          </a:xfrm>
        </p:spPr>
        <p:txBody>
          <a:bodyPr>
            <a:noAutofit/>
          </a:bodyPr>
          <a:lstStyle/>
          <a:p>
            <a:r>
              <a:rPr lang="en-US" sz="4000" b="1" u="sng" dirty="0">
                <a:ln w="6600">
                  <a:solidFill>
                    <a:schemeClr val="accent2"/>
                  </a:solidFill>
                  <a:prstDash val="solid"/>
                </a:ln>
                <a:solidFill>
                  <a:srgbClr val="61D6FF"/>
                </a:solidFill>
                <a:effectLst>
                  <a:outerShdw dist="38100" dir="2700000" algn="tl" rotWithShape="0">
                    <a:schemeClr val="accent2"/>
                  </a:outerShdw>
                </a:effectLst>
              </a:rPr>
              <a:t>MODELLING (ANALYSIS MODEL)AND VISUALISATION</a:t>
            </a:r>
            <a:endParaRPr lang="en-IN" sz="4000" u="sng" dirty="0">
              <a:solidFill>
                <a:srgbClr val="61D6FF"/>
              </a:solidFill>
            </a:endParaRPr>
          </a:p>
        </p:txBody>
      </p:sp>
      <p:sp>
        <p:nvSpPr>
          <p:cNvPr id="2" name="Content Placeholder 1"/>
          <p:cNvSpPr>
            <a:spLocks noGrp="1"/>
          </p:cNvSpPr>
          <p:nvPr>
            <p:ph idx="1"/>
          </p:nvPr>
        </p:nvSpPr>
        <p:spPr/>
        <p:txBody>
          <a:bodyPr/>
          <a:lstStyle/>
          <a:p>
            <a:endParaRPr lang="en-US" dirty="0"/>
          </a:p>
          <a:p>
            <a:endParaRPr lang="en-IN" dirty="0"/>
          </a:p>
        </p:txBody>
      </p:sp>
      <p:graphicFrame>
        <p:nvGraphicFramePr>
          <p:cNvPr id="4" name="Diagram 3">
            <a:extLst>
              <a:ext uri="{FF2B5EF4-FFF2-40B4-BE49-F238E27FC236}">
                <a16:creationId xmlns:a16="http://schemas.microsoft.com/office/drawing/2014/main" id="{63977CD9-6AB2-4C92-AA8C-6C03DE5A3B89}"/>
              </a:ext>
            </a:extLst>
          </p:cNvPr>
          <p:cNvGraphicFramePr/>
          <p:nvPr>
            <p:extLst>
              <p:ext uri="{D42A27DB-BD31-4B8C-83A1-F6EECF244321}">
                <p14:modId xmlns:p14="http://schemas.microsoft.com/office/powerpoint/2010/main" val="4080133927"/>
              </p:ext>
            </p:extLst>
          </p:nvPr>
        </p:nvGraphicFramePr>
        <p:xfrm>
          <a:off x="3190531" y="2052918"/>
          <a:ext cx="5247860" cy="4479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01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38C-4C1D-4499-A202-FB4EA89B6A54}"/>
              </a:ext>
            </a:extLst>
          </p:cNvPr>
          <p:cNvSpPr>
            <a:spLocks noGrp="1"/>
          </p:cNvSpPr>
          <p:nvPr>
            <p:ph type="title"/>
          </p:nvPr>
        </p:nvSpPr>
        <p:spPr>
          <a:xfrm>
            <a:off x="646112" y="452718"/>
            <a:ext cx="7503976" cy="1400530"/>
          </a:xfrm>
        </p:spPr>
        <p:txBody>
          <a:bodyPr/>
          <a:lstStyle/>
          <a:p>
            <a:r>
              <a:rPr lang="en-US" sz="4000" u="sng" dirty="0">
                <a:solidFill>
                  <a:srgbClr val="00B0F0"/>
                </a:solidFill>
                <a:latin typeface="Arial" panose="020B0604020202020204" pitchFamily="34" charset="0"/>
                <a:cs typeface="Arial" panose="020B0604020202020204" pitchFamily="34" charset="0"/>
              </a:rPr>
              <a:t>WHO ARE THE END’S USER?</a:t>
            </a:r>
          </a:p>
        </p:txBody>
      </p:sp>
      <p:sp>
        <p:nvSpPr>
          <p:cNvPr id="3" name="Content Placeholder 2">
            <a:extLst>
              <a:ext uri="{FF2B5EF4-FFF2-40B4-BE49-F238E27FC236}">
                <a16:creationId xmlns:a16="http://schemas.microsoft.com/office/drawing/2014/main" id="{CD346892-AC32-4118-9D49-9DC865FA8833}"/>
              </a:ext>
            </a:extLst>
          </p:cNvPr>
          <p:cNvSpPr>
            <a:spLocks noGrp="1"/>
          </p:cNvSpPr>
          <p:nvPr>
            <p:ph idx="1"/>
          </p:nvPr>
        </p:nvSpPr>
        <p:spPr/>
        <p:txBody>
          <a:bodyPr/>
          <a:lstStyle/>
          <a:p>
            <a:r>
              <a:rPr lang="en-US" dirty="0"/>
              <a:t>Industrialization</a:t>
            </a:r>
          </a:p>
          <a:p>
            <a:r>
              <a:rPr lang="en-US" dirty="0"/>
              <a:t>Household Needs</a:t>
            </a:r>
          </a:p>
          <a:p>
            <a:r>
              <a:rPr lang="en-US" dirty="0"/>
              <a:t>Agriculture</a:t>
            </a:r>
          </a:p>
          <a:p>
            <a:r>
              <a:rPr lang="en-US" dirty="0"/>
              <a:t>For hydro-electricity generation</a:t>
            </a:r>
          </a:p>
          <a:p>
            <a:r>
              <a:rPr lang="en-US" dirty="0"/>
              <a:t>For cooking purpose.</a:t>
            </a:r>
          </a:p>
          <a:p>
            <a:r>
              <a:rPr lang="en-US" dirty="0"/>
              <a:t>For feeding plants.</a:t>
            </a:r>
          </a:p>
          <a:p>
            <a:endParaRPr lang="en-US" dirty="0"/>
          </a:p>
        </p:txBody>
      </p:sp>
    </p:spTree>
    <p:extLst>
      <p:ext uri="{BB962C8B-B14F-4D97-AF65-F5344CB8AC3E}">
        <p14:creationId xmlns:p14="http://schemas.microsoft.com/office/powerpoint/2010/main" val="128874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1413</TotalTime>
  <Words>478</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PowerPoint Presentation</vt:lpstr>
      <vt:lpstr>PowerPoint Presentation</vt:lpstr>
      <vt:lpstr>PROBLEM STATEMENT </vt:lpstr>
      <vt:lpstr>PROJECT OVERVIEW</vt:lpstr>
      <vt:lpstr>PowerPoint Presentation</vt:lpstr>
      <vt:lpstr>HOW IT HELP PEOPLE? </vt:lpstr>
      <vt:lpstr>SOLUTION </vt:lpstr>
      <vt:lpstr>MODELLING (ANALYSIS MODEL)AND VISUALISATION</vt:lpstr>
      <vt:lpstr>WHO ARE THE END’S USER?</vt:lpstr>
      <vt:lpstr> RESULT(PREDICTION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Data Analytics</dc:title>
  <dc:creator>IBM</dc:creator>
  <cp:lastModifiedBy>IBM</cp:lastModifiedBy>
  <cp:revision>57</cp:revision>
  <dcterms:created xsi:type="dcterms:W3CDTF">2023-11-01T10:18:09Z</dcterms:created>
  <dcterms:modified xsi:type="dcterms:W3CDTF">2023-11-16T11:18:29Z</dcterms:modified>
</cp:coreProperties>
</file>