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66" r:id="rId2"/>
    <p:sldId id="265" r:id="rId3"/>
    <p:sldId id="264" r:id="rId4"/>
    <p:sldId id="263" r:id="rId5"/>
    <p:sldId id="270" r:id="rId6"/>
    <p:sldId id="275" r:id="rId7"/>
    <p:sldId id="279" r:id="rId8"/>
    <p:sldId id="273" r:id="rId9"/>
    <p:sldId id="276" r:id="rId10"/>
    <p:sldId id="278"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19FC74-C050-43C9-89B2-1DAC21FF47BB}" type="doc">
      <dgm:prSet loTypeId="urn:microsoft.com/office/officeart/2005/8/layout/cycle6" loCatId="cycle" qsTypeId="urn:microsoft.com/office/officeart/2005/8/quickstyle/3d3" qsCatId="3D" csTypeId="urn:microsoft.com/office/officeart/2005/8/colors/colorful1" csCatId="colorful" phldr="1"/>
      <dgm:spPr/>
      <dgm:t>
        <a:bodyPr/>
        <a:lstStyle/>
        <a:p>
          <a:endParaRPr lang="en-US"/>
        </a:p>
      </dgm:t>
    </dgm:pt>
    <dgm:pt modelId="{A4DC9C7C-7346-457C-92F8-888BBFF709AF}">
      <dgm:prSet phldrT="[Text]"/>
      <dgm:spPr/>
      <dgm:t>
        <a:bodyPr/>
        <a:lstStyle/>
        <a:p>
          <a:r>
            <a:rPr lang="en-US" dirty="0"/>
            <a:t>Take csv file</a:t>
          </a:r>
        </a:p>
      </dgm:t>
    </dgm:pt>
    <dgm:pt modelId="{DFA97FAB-5A86-4760-AAA8-6629FE6F10FC}" type="parTrans" cxnId="{66F11B19-B879-4F37-A3BA-0DCC8991F823}">
      <dgm:prSet/>
      <dgm:spPr/>
      <dgm:t>
        <a:bodyPr/>
        <a:lstStyle/>
        <a:p>
          <a:endParaRPr lang="en-US"/>
        </a:p>
      </dgm:t>
    </dgm:pt>
    <dgm:pt modelId="{760BCBF4-EC56-4161-9D2E-B0A448EC5489}" type="sibTrans" cxnId="{66F11B19-B879-4F37-A3BA-0DCC8991F823}">
      <dgm:prSet/>
      <dgm:spPr/>
      <dgm:t>
        <a:bodyPr/>
        <a:lstStyle/>
        <a:p>
          <a:endParaRPr lang="en-US"/>
        </a:p>
      </dgm:t>
    </dgm:pt>
    <dgm:pt modelId="{AE24F4F9-6D35-4880-8C52-323A3F014074}">
      <dgm:prSet phldrT="[Text]"/>
      <dgm:spPr/>
      <dgm:t>
        <a:bodyPr/>
        <a:lstStyle/>
        <a:p>
          <a:r>
            <a:rPr lang="en-US" b="1" i="0" dirty="0"/>
            <a:t>Then CSV File give full information</a:t>
          </a:r>
          <a:endParaRPr lang="en-US" dirty="0"/>
        </a:p>
      </dgm:t>
    </dgm:pt>
    <dgm:pt modelId="{31E50939-DB7D-44C1-88F5-9345198E7F9E}" type="parTrans" cxnId="{E719C048-7C96-4B97-9DD2-3FE1958A103F}">
      <dgm:prSet/>
      <dgm:spPr/>
      <dgm:t>
        <a:bodyPr/>
        <a:lstStyle/>
        <a:p>
          <a:endParaRPr lang="en-US"/>
        </a:p>
      </dgm:t>
    </dgm:pt>
    <dgm:pt modelId="{BC89CBAB-A999-48D6-A9C3-F095BC2404D9}" type="sibTrans" cxnId="{E719C048-7C96-4B97-9DD2-3FE1958A103F}">
      <dgm:prSet/>
      <dgm:spPr/>
      <dgm:t>
        <a:bodyPr/>
        <a:lstStyle/>
        <a:p>
          <a:endParaRPr lang="en-US"/>
        </a:p>
      </dgm:t>
    </dgm:pt>
    <dgm:pt modelId="{B21A0B78-D9E5-4D17-909E-293C4E27954D}">
      <dgm:prSet phldrT="[Text]"/>
      <dgm:spPr/>
      <dgm:t>
        <a:bodyPr/>
        <a:lstStyle/>
        <a:p>
          <a:r>
            <a:rPr lang="en-US" b="1" i="0" dirty="0"/>
            <a:t>Then describe of water backup in csv file</a:t>
          </a:r>
          <a:endParaRPr lang="en-US" dirty="0"/>
        </a:p>
      </dgm:t>
    </dgm:pt>
    <dgm:pt modelId="{2FA5775F-2278-4510-9E43-6BC76F89F95F}" type="parTrans" cxnId="{1EB149B7-C676-4BE1-B413-B5948F1F0B86}">
      <dgm:prSet/>
      <dgm:spPr/>
      <dgm:t>
        <a:bodyPr/>
        <a:lstStyle/>
        <a:p>
          <a:endParaRPr lang="en-US"/>
        </a:p>
      </dgm:t>
    </dgm:pt>
    <dgm:pt modelId="{A252C66E-C3E5-4531-8BA1-6BC517D6BD2E}" type="sibTrans" cxnId="{1EB149B7-C676-4BE1-B413-B5948F1F0B86}">
      <dgm:prSet/>
      <dgm:spPr/>
      <dgm:t>
        <a:bodyPr/>
        <a:lstStyle/>
        <a:p>
          <a:endParaRPr lang="en-US"/>
        </a:p>
      </dgm:t>
    </dgm:pt>
    <dgm:pt modelId="{C018B59C-BC9F-419B-A56E-B8E72D4E57B0}">
      <dgm:prSet phldrT="[Text]"/>
      <dgm:spPr/>
      <dgm:t>
        <a:bodyPr/>
        <a:lstStyle/>
        <a:p>
          <a:r>
            <a:rPr lang="en-US" dirty="0"/>
            <a:t>Then we analyze the data </a:t>
          </a:r>
        </a:p>
      </dgm:t>
    </dgm:pt>
    <dgm:pt modelId="{86586957-D65B-4E8B-84BD-4BD627D6FAD5}" type="parTrans" cxnId="{6B63A6D5-361C-4350-A36F-C268CE4B258C}">
      <dgm:prSet/>
      <dgm:spPr/>
      <dgm:t>
        <a:bodyPr/>
        <a:lstStyle/>
        <a:p>
          <a:endParaRPr lang="en-US"/>
        </a:p>
      </dgm:t>
    </dgm:pt>
    <dgm:pt modelId="{18FFAE61-7C19-4007-926A-B3F1921FCAD2}" type="sibTrans" cxnId="{6B63A6D5-361C-4350-A36F-C268CE4B258C}">
      <dgm:prSet/>
      <dgm:spPr/>
      <dgm:t>
        <a:bodyPr/>
        <a:lstStyle/>
        <a:p>
          <a:endParaRPr lang="en-US"/>
        </a:p>
      </dgm:t>
    </dgm:pt>
    <dgm:pt modelId="{FE18BB2B-1398-4CBB-9D0C-170B05F7E621}">
      <dgm:prSet phldrT="[Text]"/>
      <dgm:spPr/>
      <dgm:t>
        <a:bodyPr/>
        <a:lstStyle/>
        <a:p>
          <a:r>
            <a:rPr lang="en-US" dirty="0"/>
            <a:t>Then we get prediction</a:t>
          </a:r>
        </a:p>
      </dgm:t>
    </dgm:pt>
    <dgm:pt modelId="{16A3C68F-1989-4725-A349-F4FFA254A8E1}" type="parTrans" cxnId="{DBB41572-3DCB-4294-8A03-EC6B5258A624}">
      <dgm:prSet/>
      <dgm:spPr/>
      <dgm:t>
        <a:bodyPr/>
        <a:lstStyle/>
        <a:p>
          <a:endParaRPr lang="en-US"/>
        </a:p>
      </dgm:t>
    </dgm:pt>
    <dgm:pt modelId="{C1B93D84-5723-4575-89C5-4A05DE8A1D1C}" type="sibTrans" cxnId="{DBB41572-3DCB-4294-8A03-EC6B5258A624}">
      <dgm:prSet/>
      <dgm:spPr/>
      <dgm:t>
        <a:bodyPr/>
        <a:lstStyle/>
        <a:p>
          <a:endParaRPr lang="en-US"/>
        </a:p>
      </dgm:t>
    </dgm:pt>
    <dgm:pt modelId="{23B6D61E-CE26-470B-8D91-194237AB8070}" type="pres">
      <dgm:prSet presAssocID="{1919FC74-C050-43C9-89B2-1DAC21FF47BB}" presName="cycle" presStyleCnt="0">
        <dgm:presLayoutVars>
          <dgm:dir/>
          <dgm:resizeHandles val="exact"/>
        </dgm:presLayoutVars>
      </dgm:prSet>
      <dgm:spPr/>
    </dgm:pt>
    <dgm:pt modelId="{4B3B2571-50CC-47CF-8AD3-3378AD432723}" type="pres">
      <dgm:prSet presAssocID="{A4DC9C7C-7346-457C-92F8-888BBFF709AF}" presName="node" presStyleLbl="node1" presStyleIdx="0" presStyleCnt="5">
        <dgm:presLayoutVars>
          <dgm:bulletEnabled val="1"/>
        </dgm:presLayoutVars>
      </dgm:prSet>
      <dgm:spPr/>
    </dgm:pt>
    <dgm:pt modelId="{49A08439-50C3-408B-BEC9-B786591E8324}" type="pres">
      <dgm:prSet presAssocID="{A4DC9C7C-7346-457C-92F8-888BBFF709AF}" presName="spNode" presStyleCnt="0"/>
      <dgm:spPr/>
    </dgm:pt>
    <dgm:pt modelId="{D5AB5E54-501C-463B-B9B7-A6762D3B825B}" type="pres">
      <dgm:prSet presAssocID="{760BCBF4-EC56-4161-9D2E-B0A448EC5489}" presName="sibTrans" presStyleLbl="sibTrans1D1" presStyleIdx="0" presStyleCnt="5"/>
      <dgm:spPr/>
    </dgm:pt>
    <dgm:pt modelId="{3B915961-5B30-4D61-9607-C206BDE5F84B}" type="pres">
      <dgm:prSet presAssocID="{AE24F4F9-6D35-4880-8C52-323A3F014074}" presName="node" presStyleLbl="node1" presStyleIdx="1" presStyleCnt="5">
        <dgm:presLayoutVars>
          <dgm:bulletEnabled val="1"/>
        </dgm:presLayoutVars>
      </dgm:prSet>
      <dgm:spPr/>
    </dgm:pt>
    <dgm:pt modelId="{8167CA2C-78EB-4040-879E-545C99814BAB}" type="pres">
      <dgm:prSet presAssocID="{AE24F4F9-6D35-4880-8C52-323A3F014074}" presName="spNode" presStyleCnt="0"/>
      <dgm:spPr/>
    </dgm:pt>
    <dgm:pt modelId="{28BC8EC6-097A-473D-BFC2-40C434688BE1}" type="pres">
      <dgm:prSet presAssocID="{BC89CBAB-A999-48D6-A9C3-F095BC2404D9}" presName="sibTrans" presStyleLbl="sibTrans1D1" presStyleIdx="1" presStyleCnt="5"/>
      <dgm:spPr/>
    </dgm:pt>
    <dgm:pt modelId="{6E32D07F-CB92-4750-87B8-C1CB7D8BE487}" type="pres">
      <dgm:prSet presAssocID="{B21A0B78-D9E5-4D17-909E-293C4E27954D}" presName="node" presStyleLbl="node1" presStyleIdx="2" presStyleCnt="5">
        <dgm:presLayoutVars>
          <dgm:bulletEnabled val="1"/>
        </dgm:presLayoutVars>
      </dgm:prSet>
      <dgm:spPr/>
    </dgm:pt>
    <dgm:pt modelId="{7C5FBEF7-8351-4C7E-8FFB-51EECC62C889}" type="pres">
      <dgm:prSet presAssocID="{B21A0B78-D9E5-4D17-909E-293C4E27954D}" presName="spNode" presStyleCnt="0"/>
      <dgm:spPr/>
    </dgm:pt>
    <dgm:pt modelId="{43062B61-187F-44DE-A42B-32F19FD15AF6}" type="pres">
      <dgm:prSet presAssocID="{A252C66E-C3E5-4531-8BA1-6BC517D6BD2E}" presName="sibTrans" presStyleLbl="sibTrans1D1" presStyleIdx="2" presStyleCnt="5"/>
      <dgm:spPr/>
    </dgm:pt>
    <dgm:pt modelId="{B9663A13-51A2-4BCB-BBC5-C10661171E6E}" type="pres">
      <dgm:prSet presAssocID="{C018B59C-BC9F-419B-A56E-B8E72D4E57B0}" presName="node" presStyleLbl="node1" presStyleIdx="3" presStyleCnt="5">
        <dgm:presLayoutVars>
          <dgm:bulletEnabled val="1"/>
        </dgm:presLayoutVars>
      </dgm:prSet>
      <dgm:spPr/>
    </dgm:pt>
    <dgm:pt modelId="{5D82BC06-A8E4-4EDB-9F8B-6CD0F3B0F8E5}" type="pres">
      <dgm:prSet presAssocID="{C018B59C-BC9F-419B-A56E-B8E72D4E57B0}" presName="spNode" presStyleCnt="0"/>
      <dgm:spPr/>
    </dgm:pt>
    <dgm:pt modelId="{ABAA4BD3-2787-4C7A-85AC-063FF7304E3A}" type="pres">
      <dgm:prSet presAssocID="{18FFAE61-7C19-4007-926A-B3F1921FCAD2}" presName="sibTrans" presStyleLbl="sibTrans1D1" presStyleIdx="3" presStyleCnt="5"/>
      <dgm:spPr/>
    </dgm:pt>
    <dgm:pt modelId="{76B3993B-8AB8-474E-A887-7A968FAF1278}" type="pres">
      <dgm:prSet presAssocID="{FE18BB2B-1398-4CBB-9D0C-170B05F7E621}" presName="node" presStyleLbl="node1" presStyleIdx="4" presStyleCnt="5" custRadScaleRad="101991" custRadScaleInc="3426">
        <dgm:presLayoutVars>
          <dgm:bulletEnabled val="1"/>
        </dgm:presLayoutVars>
      </dgm:prSet>
      <dgm:spPr/>
    </dgm:pt>
    <dgm:pt modelId="{34DD32F0-1DD8-4844-BDBA-9371E8972C19}" type="pres">
      <dgm:prSet presAssocID="{FE18BB2B-1398-4CBB-9D0C-170B05F7E621}" presName="spNode" presStyleCnt="0"/>
      <dgm:spPr/>
    </dgm:pt>
    <dgm:pt modelId="{D09D8CFC-EDE1-49FB-A06B-EA7F8E341337}" type="pres">
      <dgm:prSet presAssocID="{C1B93D84-5723-4575-89C5-4A05DE8A1D1C}" presName="sibTrans" presStyleLbl="sibTrans1D1" presStyleIdx="4" presStyleCnt="5"/>
      <dgm:spPr/>
    </dgm:pt>
  </dgm:ptLst>
  <dgm:cxnLst>
    <dgm:cxn modelId="{4A7CCA0E-3BC7-4939-9F25-34C138E93820}" type="presOf" srcId="{B21A0B78-D9E5-4D17-909E-293C4E27954D}" destId="{6E32D07F-CB92-4750-87B8-C1CB7D8BE487}" srcOrd="0" destOrd="0" presId="urn:microsoft.com/office/officeart/2005/8/layout/cycle6"/>
    <dgm:cxn modelId="{66F11B19-B879-4F37-A3BA-0DCC8991F823}" srcId="{1919FC74-C050-43C9-89B2-1DAC21FF47BB}" destId="{A4DC9C7C-7346-457C-92F8-888BBFF709AF}" srcOrd="0" destOrd="0" parTransId="{DFA97FAB-5A86-4760-AAA8-6629FE6F10FC}" sibTransId="{760BCBF4-EC56-4161-9D2E-B0A448EC5489}"/>
    <dgm:cxn modelId="{E9C67F2E-CC61-4CFC-9E38-3DB2356E61EB}" type="presOf" srcId="{BC89CBAB-A999-48D6-A9C3-F095BC2404D9}" destId="{28BC8EC6-097A-473D-BFC2-40C434688BE1}" srcOrd="0" destOrd="0" presId="urn:microsoft.com/office/officeart/2005/8/layout/cycle6"/>
    <dgm:cxn modelId="{E3EE0438-1B8B-4AF9-BB68-A6250609E17F}" type="presOf" srcId="{C1B93D84-5723-4575-89C5-4A05DE8A1D1C}" destId="{D09D8CFC-EDE1-49FB-A06B-EA7F8E341337}" srcOrd="0" destOrd="0" presId="urn:microsoft.com/office/officeart/2005/8/layout/cycle6"/>
    <dgm:cxn modelId="{E719C048-7C96-4B97-9DD2-3FE1958A103F}" srcId="{1919FC74-C050-43C9-89B2-1DAC21FF47BB}" destId="{AE24F4F9-6D35-4880-8C52-323A3F014074}" srcOrd="1" destOrd="0" parTransId="{31E50939-DB7D-44C1-88F5-9345198E7F9E}" sibTransId="{BC89CBAB-A999-48D6-A9C3-F095BC2404D9}"/>
    <dgm:cxn modelId="{DBB41572-3DCB-4294-8A03-EC6B5258A624}" srcId="{1919FC74-C050-43C9-89B2-1DAC21FF47BB}" destId="{FE18BB2B-1398-4CBB-9D0C-170B05F7E621}" srcOrd="4" destOrd="0" parTransId="{16A3C68F-1989-4725-A349-F4FFA254A8E1}" sibTransId="{C1B93D84-5723-4575-89C5-4A05DE8A1D1C}"/>
    <dgm:cxn modelId="{41F42073-A461-4657-AF05-FA0D261E8E90}" type="presOf" srcId="{AE24F4F9-6D35-4880-8C52-323A3F014074}" destId="{3B915961-5B30-4D61-9607-C206BDE5F84B}" srcOrd="0" destOrd="0" presId="urn:microsoft.com/office/officeart/2005/8/layout/cycle6"/>
    <dgm:cxn modelId="{EFB70A7D-840D-4C30-8767-5556D6C3BB5E}" type="presOf" srcId="{18FFAE61-7C19-4007-926A-B3F1921FCAD2}" destId="{ABAA4BD3-2787-4C7A-85AC-063FF7304E3A}" srcOrd="0" destOrd="0" presId="urn:microsoft.com/office/officeart/2005/8/layout/cycle6"/>
    <dgm:cxn modelId="{8F573D99-2F00-46FF-98CA-CD4697C6C2B7}" type="presOf" srcId="{FE18BB2B-1398-4CBB-9D0C-170B05F7E621}" destId="{76B3993B-8AB8-474E-A887-7A968FAF1278}" srcOrd="0" destOrd="0" presId="urn:microsoft.com/office/officeart/2005/8/layout/cycle6"/>
    <dgm:cxn modelId="{DC0F12A3-ED0C-4252-9FA2-11A11CCCD30F}" type="presOf" srcId="{A4DC9C7C-7346-457C-92F8-888BBFF709AF}" destId="{4B3B2571-50CC-47CF-8AD3-3378AD432723}" srcOrd="0" destOrd="0" presId="urn:microsoft.com/office/officeart/2005/8/layout/cycle6"/>
    <dgm:cxn modelId="{1EB149B7-C676-4BE1-B413-B5948F1F0B86}" srcId="{1919FC74-C050-43C9-89B2-1DAC21FF47BB}" destId="{B21A0B78-D9E5-4D17-909E-293C4E27954D}" srcOrd="2" destOrd="0" parTransId="{2FA5775F-2278-4510-9E43-6BC76F89F95F}" sibTransId="{A252C66E-C3E5-4531-8BA1-6BC517D6BD2E}"/>
    <dgm:cxn modelId="{13C641B8-2382-4231-AEEB-F773DAB82012}" type="presOf" srcId="{C018B59C-BC9F-419B-A56E-B8E72D4E57B0}" destId="{B9663A13-51A2-4BCB-BBC5-C10661171E6E}" srcOrd="0" destOrd="0" presId="urn:microsoft.com/office/officeart/2005/8/layout/cycle6"/>
    <dgm:cxn modelId="{343F7BB8-A1BD-45AE-BE16-205969A39CAC}" type="presOf" srcId="{1919FC74-C050-43C9-89B2-1DAC21FF47BB}" destId="{23B6D61E-CE26-470B-8D91-194237AB8070}" srcOrd="0" destOrd="0" presId="urn:microsoft.com/office/officeart/2005/8/layout/cycle6"/>
    <dgm:cxn modelId="{6B63A6D5-361C-4350-A36F-C268CE4B258C}" srcId="{1919FC74-C050-43C9-89B2-1DAC21FF47BB}" destId="{C018B59C-BC9F-419B-A56E-B8E72D4E57B0}" srcOrd="3" destOrd="0" parTransId="{86586957-D65B-4E8B-84BD-4BD627D6FAD5}" sibTransId="{18FFAE61-7C19-4007-926A-B3F1921FCAD2}"/>
    <dgm:cxn modelId="{3F8137DA-2BF3-4266-9883-947239ABF75F}" type="presOf" srcId="{A252C66E-C3E5-4531-8BA1-6BC517D6BD2E}" destId="{43062B61-187F-44DE-A42B-32F19FD15AF6}" srcOrd="0" destOrd="0" presId="urn:microsoft.com/office/officeart/2005/8/layout/cycle6"/>
    <dgm:cxn modelId="{841C20FA-1BEE-42EF-996A-FA350147F487}" type="presOf" srcId="{760BCBF4-EC56-4161-9D2E-B0A448EC5489}" destId="{D5AB5E54-501C-463B-B9B7-A6762D3B825B}" srcOrd="0" destOrd="0" presId="urn:microsoft.com/office/officeart/2005/8/layout/cycle6"/>
    <dgm:cxn modelId="{9480062E-989E-4460-B010-EA475A23AC89}" type="presParOf" srcId="{23B6D61E-CE26-470B-8D91-194237AB8070}" destId="{4B3B2571-50CC-47CF-8AD3-3378AD432723}" srcOrd="0" destOrd="0" presId="urn:microsoft.com/office/officeart/2005/8/layout/cycle6"/>
    <dgm:cxn modelId="{77067AC1-22E7-4295-9887-5625ED4FD030}" type="presParOf" srcId="{23B6D61E-CE26-470B-8D91-194237AB8070}" destId="{49A08439-50C3-408B-BEC9-B786591E8324}" srcOrd="1" destOrd="0" presId="urn:microsoft.com/office/officeart/2005/8/layout/cycle6"/>
    <dgm:cxn modelId="{FD4BF32A-0016-4CFD-BEA4-9028651B4043}" type="presParOf" srcId="{23B6D61E-CE26-470B-8D91-194237AB8070}" destId="{D5AB5E54-501C-463B-B9B7-A6762D3B825B}" srcOrd="2" destOrd="0" presId="urn:microsoft.com/office/officeart/2005/8/layout/cycle6"/>
    <dgm:cxn modelId="{8EBC8466-8949-4EF0-85C8-B4706097B624}" type="presParOf" srcId="{23B6D61E-CE26-470B-8D91-194237AB8070}" destId="{3B915961-5B30-4D61-9607-C206BDE5F84B}" srcOrd="3" destOrd="0" presId="urn:microsoft.com/office/officeart/2005/8/layout/cycle6"/>
    <dgm:cxn modelId="{1B823531-0A15-4F49-84FD-AFF4BFDD5F61}" type="presParOf" srcId="{23B6D61E-CE26-470B-8D91-194237AB8070}" destId="{8167CA2C-78EB-4040-879E-545C99814BAB}" srcOrd="4" destOrd="0" presId="urn:microsoft.com/office/officeart/2005/8/layout/cycle6"/>
    <dgm:cxn modelId="{D1EF8FC1-9AFD-4937-8C17-226014EB3E6D}" type="presParOf" srcId="{23B6D61E-CE26-470B-8D91-194237AB8070}" destId="{28BC8EC6-097A-473D-BFC2-40C434688BE1}" srcOrd="5" destOrd="0" presId="urn:microsoft.com/office/officeart/2005/8/layout/cycle6"/>
    <dgm:cxn modelId="{3DEE907C-3188-400B-A99C-3004D4F721EE}" type="presParOf" srcId="{23B6D61E-CE26-470B-8D91-194237AB8070}" destId="{6E32D07F-CB92-4750-87B8-C1CB7D8BE487}" srcOrd="6" destOrd="0" presId="urn:microsoft.com/office/officeart/2005/8/layout/cycle6"/>
    <dgm:cxn modelId="{BB331553-894A-486D-8288-E397D1BD146F}" type="presParOf" srcId="{23B6D61E-CE26-470B-8D91-194237AB8070}" destId="{7C5FBEF7-8351-4C7E-8FFB-51EECC62C889}" srcOrd="7" destOrd="0" presId="urn:microsoft.com/office/officeart/2005/8/layout/cycle6"/>
    <dgm:cxn modelId="{E571B18D-9956-4166-896F-1E240BF8658D}" type="presParOf" srcId="{23B6D61E-CE26-470B-8D91-194237AB8070}" destId="{43062B61-187F-44DE-A42B-32F19FD15AF6}" srcOrd="8" destOrd="0" presId="urn:microsoft.com/office/officeart/2005/8/layout/cycle6"/>
    <dgm:cxn modelId="{EB9ACE90-3472-439C-851A-0ABF9A3BAEC5}" type="presParOf" srcId="{23B6D61E-CE26-470B-8D91-194237AB8070}" destId="{B9663A13-51A2-4BCB-BBC5-C10661171E6E}" srcOrd="9" destOrd="0" presId="urn:microsoft.com/office/officeart/2005/8/layout/cycle6"/>
    <dgm:cxn modelId="{EFEFE71C-5A33-4C77-8DD1-85A1A0670CF4}" type="presParOf" srcId="{23B6D61E-CE26-470B-8D91-194237AB8070}" destId="{5D82BC06-A8E4-4EDB-9F8B-6CD0F3B0F8E5}" srcOrd="10" destOrd="0" presId="urn:microsoft.com/office/officeart/2005/8/layout/cycle6"/>
    <dgm:cxn modelId="{875D0E20-E9A7-4F31-A0D4-FE97A0A2D59A}" type="presParOf" srcId="{23B6D61E-CE26-470B-8D91-194237AB8070}" destId="{ABAA4BD3-2787-4C7A-85AC-063FF7304E3A}" srcOrd="11" destOrd="0" presId="urn:microsoft.com/office/officeart/2005/8/layout/cycle6"/>
    <dgm:cxn modelId="{EB0C0CEB-E206-4975-B27C-2C5F9C5B3988}" type="presParOf" srcId="{23B6D61E-CE26-470B-8D91-194237AB8070}" destId="{76B3993B-8AB8-474E-A887-7A968FAF1278}" srcOrd="12" destOrd="0" presId="urn:microsoft.com/office/officeart/2005/8/layout/cycle6"/>
    <dgm:cxn modelId="{7DB2DB1A-3959-44E5-AC9F-0D06E9E6D816}" type="presParOf" srcId="{23B6D61E-CE26-470B-8D91-194237AB8070}" destId="{34DD32F0-1DD8-4844-BDBA-9371E8972C19}" srcOrd="13" destOrd="0" presId="urn:microsoft.com/office/officeart/2005/8/layout/cycle6"/>
    <dgm:cxn modelId="{DE2219C2-7128-4031-9C50-67254726F0D8}" type="presParOf" srcId="{23B6D61E-CE26-470B-8D91-194237AB8070}" destId="{D09D8CFC-EDE1-49FB-A06B-EA7F8E341337}"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B2571-50CC-47CF-8AD3-3378AD432723}">
      <dsp:nvSpPr>
        <dsp:cNvPr id="0" name=""/>
        <dsp:cNvSpPr/>
      </dsp:nvSpPr>
      <dsp:spPr>
        <a:xfrm>
          <a:off x="2284337" y="2107"/>
          <a:ext cx="1779117" cy="1156426"/>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Take csv file</a:t>
          </a:r>
        </a:p>
      </dsp:txBody>
      <dsp:txXfrm>
        <a:off x="2340789" y="58559"/>
        <a:ext cx="1666213" cy="1043522"/>
      </dsp:txXfrm>
    </dsp:sp>
    <dsp:sp modelId="{D5AB5E54-501C-463B-B9B7-A6762D3B825B}">
      <dsp:nvSpPr>
        <dsp:cNvPr id="0" name=""/>
        <dsp:cNvSpPr/>
      </dsp:nvSpPr>
      <dsp:spPr>
        <a:xfrm>
          <a:off x="862523" y="580320"/>
          <a:ext cx="4622745" cy="4622745"/>
        </a:xfrm>
        <a:custGeom>
          <a:avLst/>
          <a:gdLst/>
          <a:ahLst/>
          <a:cxnLst/>
          <a:rect l="0" t="0" r="0" b="0"/>
          <a:pathLst>
            <a:path>
              <a:moveTo>
                <a:pt x="3213165" y="183177"/>
              </a:moveTo>
              <a:arcTo wR="2311372" hR="2311372" stAng="17577847" swAng="1962481"/>
            </a:path>
          </a:pathLst>
        </a:custGeom>
        <a:noFill/>
        <a:ln w="9525"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3B915961-5B30-4D61-9607-C206BDE5F84B}">
      <dsp:nvSpPr>
        <dsp:cNvPr id="0" name=""/>
        <dsp:cNvSpPr/>
      </dsp:nvSpPr>
      <dsp:spPr>
        <a:xfrm>
          <a:off x="4482583" y="1599226"/>
          <a:ext cx="1779117" cy="1156426"/>
        </a:xfrm>
        <a:prstGeom prst="round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dirty="0"/>
            <a:t>Then CSV File give full information</a:t>
          </a:r>
          <a:endParaRPr lang="en-US" sz="1700" kern="1200" dirty="0"/>
        </a:p>
      </dsp:txBody>
      <dsp:txXfrm>
        <a:off x="4539035" y="1655678"/>
        <a:ext cx="1666213" cy="1043522"/>
      </dsp:txXfrm>
    </dsp:sp>
    <dsp:sp modelId="{28BC8EC6-097A-473D-BFC2-40C434688BE1}">
      <dsp:nvSpPr>
        <dsp:cNvPr id="0" name=""/>
        <dsp:cNvSpPr/>
      </dsp:nvSpPr>
      <dsp:spPr>
        <a:xfrm>
          <a:off x="862523" y="580320"/>
          <a:ext cx="4622745" cy="4622745"/>
        </a:xfrm>
        <a:custGeom>
          <a:avLst/>
          <a:gdLst/>
          <a:ahLst/>
          <a:cxnLst/>
          <a:rect l="0" t="0" r="0" b="0"/>
          <a:pathLst>
            <a:path>
              <a:moveTo>
                <a:pt x="4619562" y="2190111"/>
              </a:moveTo>
              <a:arcTo wR="2311372" hR="2311372" stAng="21419564" swAng="2197027"/>
            </a:path>
          </a:pathLst>
        </a:custGeom>
        <a:noFill/>
        <a:ln w="9525"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6E32D07F-CB92-4750-87B8-C1CB7D8BE487}">
      <dsp:nvSpPr>
        <dsp:cNvPr id="0" name=""/>
        <dsp:cNvSpPr/>
      </dsp:nvSpPr>
      <dsp:spPr>
        <a:xfrm>
          <a:off x="3642928" y="4183419"/>
          <a:ext cx="1779117" cy="1156426"/>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dirty="0"/>
            <a:t>Then describe of water backup in csv file</a:t>
          </a:r>
          <a:endParaRPr lang="en-US" sz="1700" kern="1200" dirty="0"/>
        </a:p>
      </dsp:txBody>
      <dsp:txXfrm>
        <a:off x="3699380" y="4239871"/>
        <a:ext cx="1666213" cy="1043522"/>
      </dsp:txXfrm>
    </dsp:sp>
    <dsp:sp modelId="{43062B61-187F-44DE-A42B-32F19FD15AF6}">
      <dsp:nvSpPr>
        <dsp:cNvPr id="0" name=""/>
        <dsp:cNvSpPr/>
      </dsp:nvSpPr>
      <dsp:spPr>
        <a:xfrm>
          <a:off x="862523" y="580320"/>
          <a:ext cx="4622745" cy="4622745"/>
        </a:xfrm>
        <a:custGeom>
          <a:avLst/>
          <a:gdLst/>
          <a:ahLst/>
          <a:cxnLst/>
          <a:rect l="0" t="0" r="0" b="0"/>
          <a:pathLst>
            <a:path>
              <a:moveTo>
                <a:pt x="2771215" y="4576541"/>
              </a:moveTo>
              <a:arcTo wR="2311372" hR="2311372" stAng="4711474" swAng="1377053"/>
            </a:path>
          </a:pathLst>
        </a:custGeom>
        <a:noFill/>
        <a:ln w="9525"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B9663A13-51A2-4BCB-BBC5-C10661171E6E}">
      <dsp:nvSpPr>
        <dsp:cNvPr id="0" name=""/>
        <dsp:cNvSpPr/>
      </dsp:nvSpPr>
      <dsp:spPr>
        <a:xfrm>
          <a:off x="925746" y="4183419"/>
          <a:ext cx="1779117" cy="1156426"/>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Then we analyze the data </a:t>
          </a:r>
        </a:p>
      </dsp:txBody>
      <dsp:txXfrm>
        <a:off x="982198" y="4239871"/>
        <a:ext cx="1666213" cy="1043522"/>
      </dsp:txXfrm>
    </dsp:sp>
    <dsp:sp modelId="{ABAA4BD3-2787-4C7A-85AC-063FF7304E3A}">
      <dsp:nvSpPr>
        <dsp:cNvPr id="0" name=""/>
        <dsp:cNvSpPr/>
      </dsp:nvSpPr>
      <dsp:spPr>
        <a:xfrm>
          <a:off x="820351" y="519847"/>
          <a:ext cx="4622745" cy="4622745"/>
        </a:xfrm>
        <a:custGeom>
          <a:avLst/>
          <a:gdLst/>
          <a:ahLst/>
          <a:cxnLst/>
          <a:rect l="0" t="0" r="0" b="0"/>
          <a:pathLst>
            <a:path>
              <a:moveTo>
                <a:pt x="427858" y="3651080"/>
              </a:moveTo>
              <a:arcTo wR="2311372" hR="2311372" stAng="8674589" swAng="2283927"/>
            </a:path>
          </a:pathLst>
        </a:custGeom>
        <a:noFill/>
        <a:ln w="9525" cap="flat" cmpd="sng" algn="ctr">
          <a:solidFill>
            <a:schemeClr val="accent5">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76B3993B-8AB8-474E-A887-7A968FAF1278}">
      <dsp:nvSpPr>
        <dsp:cNvPr id="0" name=""/>
        <dsp:cNvSpPr/>
      </dsp:nvSpPr>
      <dsp:spPr>
        <a:xfrm>
          <a:off x="53008" y="1552907"/>
          <a:ext cx="1779117" cy="1156426"/>
        </a:xfrm>
        <a:prstGeom prst="roundRect">
          <a:avLst/>
        </a:prstGeom>
        <a:solidFill>
          <a:schemeClr val="accent6">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Then we get prediction</a:t>
          </a:r>
        </a:p>
      </dsp:txBody>
      <dsp:txXfrm>
        <a:off x="109460" y="1609359"/>
        <a:ext cx="1666213" cy="1043522"/>
      </dsp:txXfrm>
    </dsp:sp>
    <dsp:sp modelId="{D09D8CFC-EDE1-49FB-A06B-EA7F8E341337}">
      <dsp:nvSpPr>
        <dsp:cNvPr id="0" name=""/>
        <dsp:cNvSpPr/>
      </dsp:nvSpPr>
      <dsp:spPr>
        <a:xfrm>
          <a:off x="783831" y="611454"/>
          <a:ext cx="4622745" cy="4622745"/>
        </a:xfrm>
        <a:custGeom>
          <a:avLst/>
          <a:gdLst/>
          <a:ahLst/>
          <a:cxnLst/>
          <a:rect l="0" t="0" r="0" b="0"/>
          <a:pathLst>
            <a:path>
              <a:moveTo>
                <a:pt x="457555" y="930863"/>
              </a:moveTo>
              <a:arcTo wR="2311372" hR="2311372" stAng="13000469" swAng="1947704"/>
            </a:path>
          </a:pathLst>
        </a:custGeom>
        <a:noFill/>
        <a:ln w="9525"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9133832" y="0"/>
            <a:ext cx="3058168" cy="6858000"/>
          </a:xfrm>
          <a:prstGeom prst="rect">
            <a:avLst/>
          </a:prstGeom>
        </p:spPr>
      </p:pic>
      <p:sp>
        <p:nvSpPr>
          <p:cNvPr id="3" name="Subtitle 2"/>
          <p:cNvSpPr>
            <a:spLocks noGrp="1"/>
          </p:cNvSpPr>
          <p:nvPr>
            <p:ph type="subTitle" idx="1"/>
          </p:nvPr>
        </p:nvSpPr>
        <p:spPr>
          <a:xfrm>
            <a:off x="3251200" y="3581400"/>
            <a:ext cx="52832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6" name="Title 15"/>
          <p:cNvSpPr>
            <a:spLocks noGrp="1"/>
          </p:cNvSpPr>
          <p:nvPr>
            <p:ph type="title"/>
          </p:nvPr>
        </p:nvSpPr>
        <p:spPr>
          <a:xfrm>
            <a:off x="3251200" y="1447800"/>
            <a:ext cx="5283200" cy="2133600"/>
          </a:xfrm>
        </p:spPr>
        <p:txBody>
          <a:bodyPr anchor="b"/>
          <a:lstStyle/>
          <a:p>
            <a:r>
              <a:rPr lang="en-US"/>
              <a:t>Click to edit Master title style</a:t>
            </a:r>
            <a:endParaRPr lang="en-US" dirty="0"/>
          </a:p>
        </p:txBody>
      </p:sp>
      <p:sp>
        <p:nvSpPr>
          <p:cNvPr id="13" name="Date Placeholder 12"/>
          <p:cNvSpPr>
            <a:spLocks noGrp="1"/>
          </p:cNvSpPr>
          <p:nvPr>
            <p:ph type="dt" sz="half" idx="10"/>
          </p:nvPr>
        </p:nvSpPr>
        <p:spPr>
          <a:xfrm>
            <a:off x="4777318" y="6426202"/>
            <a:ext cx="3759199" cy="126999"/>
          </a:xfrm>
        </p:spPr>
        <p:txBody>
          <a:bodyPr/>
          <a:lstStyle/>
          <a:p>
            <a:fld id="{4A0C020A-5D5A-4EB5-946F-521A9E69DBC8}" type="datetimeFigureOut">
              <a:rPr lang="en-US" smtClean="0"/>
              <a:t>11/3/2023</a:t>
            </a:fld>
            <a:endParaRPr lang="en-US"/>
          </a:p>
        </p:txBody>
      </p:sp>
      <p:sp>
        <p:nvSpPr>
          <p:cNvPr id="14" name="Slide Number Placeholder 13"/>
          <p:cNvSpPr>
            <a:spLocks noGrp="1"/>
          </p:cNvSpPr>
          <p:nvPr>
            <p:ph type="sldNum" sz="quarter" idx="11"/>
          </p:nvPr>
        </p:nvSpPr>
        <p:spPr>
          <a:xfrm>
            <a:off x="8553301" y="6400800"/>
            <a:ext cx="609600" cy="152400"/>
          </a:xfrm>
        </p:spPr>
        <p:txBody>
          <a:bodyPr/>
          <a:lstStyle>
            <a:lvl1pPr algn="r">
              <a:defRPr/>
            </a:lvl1pPr>
          </a:lstStyle>
          <a:p>
            <a:fld id="{94D96DDD-4815-4CB9-AA8E-EEF2858210C5}" type="slidenum">
              <a:rPr lang="en-US" smtClean="0"/>
              <a:t>‹#›</a:t>
            </a:fld>
            <a:endParaRPr lang="en-US"/>
          </a:p>
        </p:txBody>
      </p:sp>
      <p:sp>
        <p:nvSpPr>
          <p:cNvPr id="15" name="Footer Placeholder 14"/>
          <p:cNvSpPr>
            <a:spLocks noGrp="1"/>
          </p:cNvSpPr>
          <p:nvPr>
            <p:ph type="ftr" sz="quarter" idx="12"/>
          </p:nvPr>
        </p:nvSpPr>
        <p:spPr>
          <a:xfrm>
            <a:off x="4775201" y="6296248"/>
            <a:ext cx="3761316" cy="152400"/>
          </a:xfrm>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12"/>
          <p:cNvSpPr>
            <a:spLocks noGrp="1"/>
          </p:cNvSpPr>
          <p:nvPr>
            <p:ph type="dt" sz="half" idx="10"/>
          </p:nvPr>
        </p:nvSpPr>
        <p:spPr/>
        <p:txBody>
          <a:bodyPr/>
          <a:lstStyle/>
          <a:p>
            <a:fld id="{4A0C020A-5D5A-4EB5-946F-521A9E69DBC8}" type="datetimeFigureOut">
              <a:rPr lang="en-US" smtClean="0"/>
              <a:t>11/3/2023</a:t>
            </a:fld>
            <a:endParaRPr lang="en-US"/>
          </a:p>
        </p:txBody>
      </p:sp>
      <p:sp>
        <p:nvSpPr>
          <p:cNvPr id="14" name="Slide Number Placeholder 13"/>
          <p:cNvSpPr>
            <a:spLocks noGrp="1"/>
          </p:cNvSpPr>
          <p:nvPr>
            <p:ph type="sldNum" sz="quarter" idx="11"/>
          </p:nvPr>
        </p:nvSpPr>
        <p:spPr/>
        <p:txBody>
          <a:bodyPr/>
          <a:lstStyle/>
          <a:p>
            <a:fld id="{94D96DDD-4815-4CB9-AA8E-EEF2858210C5}"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12"/>
          <p:cNvSpPr>
            <a:spLocks noGrp="1"/>
          </p:cNvSpPr>
          <p:nvPr>
            <p:ph type="dt" sz="half" idx="10"/>
          </p:nvPr>
        </p:nvSpPr>
        <p:spPr/>
        <p:txBody>
          <a:bodyPr/>
          <a:lstStyle/>
          <a:p>
            <a:fld id="{4A0C020A-5D5A-4EB5-946F-521A9E69DBC8}" type="datetimeFigureOut">
              <a:rPr lang="en-US" smtClean="0"/>
              <a:t>11/3/2023</a:t>
            </a:fld>
            <a:endParaRPr lang="en-US"/>
          </a:p>
        </p:txBody>
      </p:sp>
      <p:sp>
        <p:nvSpPr>
          <p:cNvPr id="14" name="Slide Number Placeholder 13"/>
          <p:cNvSpPr>
            <a:spLocks noGrp="1"/>
          </p:cNvSpPr>
          <p:nvPr>
            <p:ph type="sldNum" sz="quarter" idx="11"/>
          </p:nvPr>
        </p:nvSpPr>
        <p:spPr/>
        <p:txBody>
          <a:bodyPr/>
          <a:lstStyle/>
          <a:p>
            <a:fld id="{94D96DDD-4815-4CB9-AA8E-EEF2858210C5}"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1"/>
            <a:ext cx="4876800" cy="5714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15"/>
          <p:cNvSpPr>
            <a:spLocks noGrp="1"/>
          </p:cNvSpPr>
          <p:nvPr>
            <p:ph type="title"/>
          </p:nvPr>
        </p:nvSpPr>
        <p:spPr/>
        <p:txBody>
          <a:bodyPr/>
          <a:lstStyle/>
          <a:p>
            <a:r>
              <a:rPr lang="en-US"/>
              <a:t>Click to edit Master title style</a:t>
            </a:r>
          </a:p>
        </p:txBody>
      </p:sp>
      <p:sp>
        <p:nvSpPr>
          <p:cNvPr id="10" name="Date Placeholder 9"/>
          <p:cNvSpPr>
            <a:spLocks noGrp="1"/>
          </p:cNvSpPr>
          <p:nvPr>
            <p:ph type="dt" sz="half" idx="10"/>
          </p:nvPr>
        </p:nvSpPr>
        <p:spPr/>
        <p:txBody>
          <a:bodyPr/>
          <a:lstStyle/>
          <a:p>
            <a:fld id="{4A0C020A-5D5A-4EB5-946F-521A9E69DBC8}" type="datetimeFigureOut">
              <a:rPr lang="en-US" smtClean="0"/>
              <a:t>11/3/2023</a:t>
            </a:fld>
            <a:endParaRPr lang="en-US"/>
          </a:p>
        </p:txBody>
      </p:sp>
      <p:sp>
        <p:nvSpPr>
          <p:cNvPr id="11" name="Slide Number Placeholder 10"/>
          <p:cNvSpPr>
            <a:spLocks noGrp="1"/>
          </p:cNvSpPr>
          <p:nvPr>
            <p:ph type="sldNum" sz="quarter" idx="11"/>
          </p:nvPr>
        </p:nvSpPr>
        <p:spPr/>
        <p:txBody>
          <a:bodyPr/>
          <a:lstStyle/>
          <a:p>
            <a:fld id="{94D96DDD-4815-4CB9-AA8E-EEF2858210C5}" type="slidenum">
              <a:rPr lang="en-US" smtClean="0"/>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9144000" y="0"/>
            <a:ext cx="3058168" cy="6858000"/>
          </a:xfrm>
          <a:prstGeom prst="rect">
            <a:avLst/>
          </a:prstGeom>
        </p:spPr>
      </p:pic>
      <p:sp>
        <p:nvSpPr>
          <p:cNvPr id="12" name="Date Placeholder 11"/>
          <p:cNvSpPr>
            <a:spLocks noGrp="1"/>
          </p:cNvSpPr>
          <p:nvPr>
            <p:ph type="dt" sz="half" idx="10"/>
          </p:nvPr>
        </p:nvSpPr>
        <p:spPr>
          <a:xfrm>
            <a:off x="1119718" y="6426202"/>
            <a:ext cx="3759199" cy="126999"/>
          </a:xfrm>
        </p:spPr>
        <p:txBody>
          <a:bodyPr/>
          <a:lstStyle/>
          <a:p>
            <a:fld id="{4A0C020A-5D5A-4EB5-946F-521A9E69DBC8}" type="datetimeFigureOut">
              <a:rPr lang="en-US" smtClean="0"/>
              <a:t>11/3/2023</a:t>
            </a:fld>
            <a:endParaRPr lang="en-US"/>
          </a:p>
        </p:txBody>
      </p:sp>
      <p:sp>
        <p:nvSpPr>
          <p:cNvPr id="13" name="Slide Number Placeholder 12"/>
          <p:cNvSpPr>
            <a:spLocks noGrp="1"/>
          </p:cNvSpPr>
          <p:nvPr>
            <p:ph type="sldNum" sz="quarter" idx="11"/>
          </p:nvPr>
        </p:nvSpPr>
        <p:spPr>
          <a:xfrm>
            <a:off x="5488517" y="6400800"/>
            <a:ext cx="711200" cy="152400"/>
          </a:xfrm>
        </p:spPr>
        <p:txBody>
          <a:bodyPr/>
          <a:lstStyle/>
          <a:p>
            <a:fld id="{94D96DDD-4815-4CB9-AA8E-EEF2858210C5}" type="slidenum">
              <a:rPr lang="en-US" smtClean="0"/>
              <a:t>‹#›</a:t>
            </a:fld>
            <a:endParaRPr lang="en-US"/>
          </a:p>
        </p:txBody>
      </p:sp>
      <p:sp>
        <p:nvSpPr>
          <p:cNvPr id="14" name="Footer Placeholder 13"/>
          <p:cNvSpPr>
            <a:spLocks noGrp="1"/>
          </p:cNvSpPr>
          <p:nvPr>
            <p:ph type="ftr" sz="quarter" idx="12"/>
          </p:nvPr>
        </p:nvSpPr>
        <p:spPr>
          <a:xfrm>
            <a:off x="1117601" y="6296248"/>
            <a:ext cx="3761316" cy="152400"/>
          </a:xfrm>
        </p:spPr>
        <p:txBody>
          <a:bodyPr/>
          <a:lstStyle/>
          <a:p>
            <a:endParaRPr lang="en-US"/>
          </a:p>
        </p:txBody>
      </p:sp>
      <p:sp>
        <p:nvSpPr>
          <p:cNvPr id="15" name="Title 14"/>
          <p:cNvSpPr>
            <a:spLocks noGrp="1"/>
          </p:cNvSpPr>
          <p:nvPr>
            <p:ph type="title"/>
          </p:nvPr>
        </p:nvSpPr>
        <p:spPr>
          <a:xfrm>
            <a:off x="609600" y="1828800"/>
            <a:ext cx="4267200" cy="1752600"/>
          </a:xfrm>
        </p:spPr>
        <p:txBody>
          <a:bodyPr anchor="b"/>
          <a:lstStyle/>
          <a:p>
            <a:r>
              <a:rPr lang="en-US"/>
              <a:t>Click to edit Master title style</a:t>
            </a:r>
          </a:p>
        </p:txBody>
      </p:sp>
      <p:sp>
        <p:nvSpPr>
          <p:cNvPr id="3" name="Text Placeholder 2"/>
          <p:cNvSpPr>
            <a:spLocks noGrp="1"/>
          </p:cNvSpPr>
          <p:nvPr>
            <p:ph type="body" sz="quarter" idx="13"/>
          </p:nvPr>
        </p:nvSpPr>
        <p:spPr>
          <a:xfrm>
            <a:off x="609601" y="3578225"/>
            <a:ext cx="4267527"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3429000"/>
            <a:ext cx="41656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600" y="457200"/>
            <a:ext cx="41656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6502400" y="457201"/>
            <a:ext cx="3759200" cy="5714999"/>
          </a:xfrm>
        </p:spPr>
        <p:txBody>
          <a:bodyPr/>
          <a:lstStyle/>
          <a:p>
            <a:r>
              <a:rPr lang="en-US"/>
              <a:t>Click to edit Master title style</a:t>
            </a:r>
          </a:p>
        </p:txBody>
      </p:sp>
      <p:sp>
        <p:nvSpPr>
          <p:cNvPr id="9" name="Date Placeholder 8"/>
          <p:cNvSpPr>
            <a:spLocks noGrp="1"/>
          </p:cNvSpPr>
          <p:nvPr>
            <p:ph type="dt" sz="half" idx="10"/>
          </p:nvPr>
        </p:nvSpPr>
        <p:spPr/>
        <p:txBody>
          <a:bodyPr/>
          <a:lstStyle/>
          <a:p>
            <a:fld id="{4A0C020A-5D5A-4EB5-946F-521A9E69DBC8}" type="datetimeFigureOut">
              <a:rPr lang="en-US" smtClean="0"/>
              <a:t>11/3/2023</a:t>
            </a:fld>
            <a:endParaRPr lang="en-US"/>
          </a:p>
        </p:txBody>
      </p:sp>
      <p:sp>
        <p:nvSpPr>
          <p:cNvPr id="13" name="Slide Number Placeholder 12"/>
          <p:cNvSpPr>
            <a:spLocks noGrp="1"/>
          </p:cNvSpPr>
          <p:nvPr>
            <p:ph type="sldNum" sz="quarter" idx="11"/>
          </p:nvPr>
        </p:nvSpPr>
        <p:spPr/>
        <p:txBody>
          <a:bodyPr/>
          <a:lstStyle/>
          <a:p>
            <a:fld id="{94D96DDD-4815-4CB9-AA8E-EEF2858210C5}"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275238"/>
            <a:ext cx="47752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675288"/>
            <a:ext cx="47752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599" y="3429000"/>
            <a:ext cx="47752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599" y="3840162"/>
            <a:ext cx="47752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6502400" y="457201"/>
            <a:ext cx="3759200" cy="5714999"/>
          </a:xfrm>
        </p:spPr>
        <p:txBody>
          <a:bodyPr/>
          <a:lstStyle/>
          <a:p>
            <a:r>
              <a:rPr lang="en-US"/>
              <a:t>Click to edit Master title style</a:t>
            </a:r>
          </a:p>
        </p:txBody>
      </p:sp>
      <p:sp>
        <p:nvSpPr>
          <p:cNvPr id="12" name="Date Placeholder 11"/>
          <p:cNvSpPr>
            <a:spLocks noGrp="1"/>
          </p:cNvSpPr>
          <p:nvPr>
            <p:ph type="dt" sz="half" idx="10"/>
          </p:nvPr>
        </p:nvSpPr>
        <p:spPr/>
        <p:txBody>
          <a:bodyPr/>
          <a:lstStyle/>
          <a:p>
            <a:fld id="{4A0C020A-5D5A-4EB5-946F-521A9E69DBC8}" type="datetimeFigureOut">
              <a:rPr lang="en-US" smtClean="0"/>
              <a:t>11/3/2023</a:t>
            </a:fld>
            <a:endParaRPr lang="en-US"/>
          </a:p>
        </p:txBody>
      </p:sp>
      <p:sp>
        <p:nvSpPr>
          <p:cNvPr id="14" name="Slide Number Placeholder 13"/>
          <p:cNvSpPr>
            <a:spLocks noGrp="1"/>
          </p:cNvSpPr>
          <p:nvPr>
            <p:ph type="sldNum" sz="quarter" idx="11"/>
          </p:nvPr>
        </p:nvSpPr>
        <p:spPr/>
        <p:txBody>
          <a:bodyPr/>
          <a:lstStyle/>
          <a:p>
            <a:fld id="{94D96DDD-4815-4CB9-AA8E-EEF2858210C5}"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78400" y="457200"/>
            <a:ext cx="5283200" cy="5715000"/>
          </a:xfrm>
        </p:spPr>
        <p:txBody>
          <a:bodyPr/>
          <a:lstStyle/>
          <a:p>
            <a:r>
              <a:rPr lang="en-US"/>
              <a:t>Click to edit Master title style</a:t>
            </a:r>
            <a:endParaRPr lang="en-US" dirty="0"/>
          </a:p>
        </p:txBody>
      </p:sp>
      <p:sp>
        <p:nvSpPr>
          <p:cNvPr id="9" name="Date Placeholder 8"/>
          <p:cNvSpPr>
            <a:spLocks noGrp="1"/>
          </p:cNvSpPr>
          <p:nvPr>
            <p:ph type="dt" sz="half" idx="10"/>
          </p:nvPr>
        </p:nvSpPr>
        <p:spPr/>
        <p:txBody>
          <a:bodyPr/>
          <a:lstStyle/>
          <a:p>
            <a:fld id="{4A0C020A-5D5A-4EB5-946F-521A9E69DBC8}" type="datetimeFigureOut">
              <a:rPr lang="en-US" smtClean="0"/>
              <a:t>11/3/2023</a:t>
            </a:fld>
            <a:endParaRPr lang="en-US"/>
          </a:p>
        </p:txBody>
      </p:sp>
      <p:sp>
        <p:nvSpPr>
          <p:cNvPr id="10" name="Slide Number Placeholder 9"/>
          <p:cNvSpPr>
            <a:spLocks noGrp="1"/>
          </p:cNvSpPr>
          <p:nvPr>
            <p:ph type="sldNum" sz="quarter" idx="11"/>
          </p:nvPr>
        </p:nvSpPr>
        <p:spPr/>
        <p:txBody>
          <a:bodyPr/>
          <a:lstStyle/>
          <a:p>
            <a:fld id="{94D96DDD-4815-4CB9-AA8E-EEF2858210C5}" type="slidenum">
              <a:rPr lang="en-US" smtClean="0"/>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4A0C020A-5D5A-4EB5-946F-521A9E69DBC8}" type="datetimeFigureOut">
              <a:rPr lang="en-US" smtClean="0"/>
              <a:t>11/3/2023</a:t>
            </a:fld>
            <a:endParaRPr lang="en-US"/>
          </a:p>
        </p:txBody>
      </p:sp>
      <p:sp>
        <p:nvSpPr>
          <p:cNvPr id="9" name="Slide Number Placeholder 8"/>
          <p:cNvSpPr>
            <a:spLocks noGrp="1"/>
          </p:cNvSpPr>
          <p:nvPr>
            <p:ph type="sldNum" sz="quarter" idx="11"/>
          </p:nvPr>
        </p:nvSpPr>
        <p:spPr/>
        <p:txBody>
          <a:bodyPr/>
          <a:lstStyle/>
          <a:p>
            <a:fld id="{94D96DDD-4815-4CB9-AA8E-EEF2858210C5}"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08800" y="1676401"/>
            <a:ext cx="3352800" cy="1874837"/>
          </a:xfrm>
        </p:spPr>
        <p:txBody>
          <a:bodyPr anchor="b">
            <a:normAutofit/>
          </a:bodyPr>
          <a:lstStyle>
            <a:lvl1pPr algn="r">
              <a:defRPr sz="2000" b="0">
                <a:effectLst/>
              </a:defRPr>
            </a:lvl1pPr>
          </a:lstStyle>
          <a:p>
            <a:r>
              <a:rPr lang="en-US"/>
              <a:t>Click to edit Master title style</a:t>
            </a:r>
            <a:endParaRPr lang="en-US" dirty="0"/>
          </a:p>
        </p:txBody>
      </p:sp>
      <p:sp>
        <p:nvSpPr>
          <p:cNvPr id="3" name="Content Placeholder 2"/>
          <p:cNvSpPr>
            <a:spLocks noGrp="1"/>
          </p:cNvSpPr>
          <p:nvPr>
            <p:ph idx="1"/>
          </p:nvPr>
        </p:nvSpPr>
        <p:spPr>
          <a:xfrm>
            <a:off x="406400" y="1676400"/>
            <a:ext cx="6266688"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3"/>
          <p:cNvSpPr>
            <a:spLocks noGrp="1"/>
          </p:cNvSpPr>
          <p:nvPr>
            <p:ph type="body" sz="half" idx="2"/>
          </p:nvPr>
        </p:nvSpPr>
        <p:spPr>
          <a:xfrm>
            <a:off x="7315200" y="3552372"/>
            <a:ext cx="29464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14"/>
          <p:cNvSpPr>
            <a:spLocks noGrp="1"/>
          </p:cNvSpPr>
          <p:nvPr>
            <p:ph type="dt" sz="half" idx="10"/>
          </p:nvPr>
        </p:nvSpPr>
        <p:spPr/>
        <p:txBody>
          <a:bodyPr/>
          <a:lstStyle/>
          <a:p>
            <a:fld id="{4A0C020A-5D5A-4EB5-946F-521A9E69DBC8}" type="datetimeFigureOut">
              <a:rPr lang="en-US" smtClean="0"/>
              <a:t>11/3/2023</a:t>
            </a:fld>
            <a:endParaRPr lang="en-US"/>
          </a:p>
        </p:txBody>
      </p:sp>
      <p:sp>
        <p:nvSpPr>
          <p:cNvPr id="16" name="Slide Number Placeholder 15"/>
          <p:cNvSpPr>
            <a:spLocks noGrp="1"/>
          </p:cNvSpPr>
          <p:nvPr>
            <p:ph type="sldNum" sz="quarter" idx="11"/>
          </p:nvPr>
        </p:nvSpPr>
        <p:spPr/>
        <p:txBody>
          <a:bodyPr/>
          <a:lstStyle/>
          <a:p>
            <a:fld id="{94D96DDD-4815-4CB9-AA8E-EEF2858210C5}"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06401" y="1676400"/>
            <a:ext cx="6262623"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Title 1"/>
          <p:cNvSpPr>
            <a:spLocks noGrp="1"/>
          </p:cNvSpPr>
          <p:nvPr>
            <p:ph type="title"/>
          </p:nvPr>
        </p:nvSpPr>
        <p:spPr>
          <a:xfrm>
            <a:off x="6908800" y="1676400"/>
            <a:ext cx="3352800" cy="1875972"/>
          </a:xfrm>
        </p:spPr>
        <p:txBody>
          <a:bodyPr anchor="b">
            <a:normAutofit/>
          </a:bodyPr>
          <a:lstStyle>
            <a:lvl1pPr algn="r">
              <a:defRPr sz="2000" b="0">
                <a:effectLst/>
              </a:defRPr>
            </a:lvl1pPr>
          </a:lstStyle>
          <a:p>
            <a:r>
              <a:rPr lang="en-US"/>
              <a:t>Click to edit Master title style</a:t>
            </a:r>
            <a:endParaRPr lang="en-US" dirty="0"/>
          </a:p>
        </p:txBody>
      </p:sp>
      <p:sp>
        <p:nvSpPr>
          <p:cNvPr id="12" name="Text Placeholder 3"/>
          <p:cNvSpPr>
            <a:spLocks noGrp="1"/>
          </p:cNvSpPr>
          <p:nvPr>
            <p:ph type="body" sz="half" idx="2"/>
          </p:nvPr>
        </p:nvSpPr>
        <p:spPr>
          <a:xfrm>
            <a:off x="7315200" y="3552372"/>
            <a:ext cx="29464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Date Placeholder 15"/>
          <p:cNvSpPr>
            <a:spLocks noGrp="1"/>
          </p:cNvSpPr>
          <p:nvPr>
            <p:ph type="dt" sz="half" idx="10"/>
          </p:nvPr>
        </p:nvSpPr>
        <p:spPr/>
        <p:txBody>
          <a:bodyPr/>
          <a:lstStyle/>
          <a:p>
            <a:fld id="{4A0C020A-5D5A-4EB5-946F-521A9E69DBC8}" type="datetimeFigureOut">
              <a:rPr lang="en-US" smtClean="0"/>
              <a:t>11/3/2023</a:t>
            </a:fld>
            <a:endParaRPr lang="en-US"/>
          </a:p>
        </p:txBody>
      </p:sp>
      <p:sp>
        <p:nvSpPr>
          <p:cNvPr id="17" name="Slide Number Placeholder 16"/>
          <p:cNvSpPr>
            <a:spLocks noGrp="1"/>
          </p:cNvSpPr>
          <p:nvPr>
            <p:ph type="sldNum" sz="quarter" idx="11"/>
          </p:nvPr>
        </p:nvSpPr>
        <p:spPr/>
        <p:txBody>
          <a:bodyPr/>
          <a:lstStyle/>
          <a:p>
            <a:fld id="{94D96DDD-4815-4CB9-AA8E-EEF2858210C5}"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11764925" y="0"/>
            <a:ext cx="427076" cy="6858000"/>
          </a:xfrm>
          <a:prstGeom prst="rect">
            <a:avLst/>
          </a:prstGeom>
        </p:spPr>
      </p:pic>
      <p:sp>
        <p:nvSpPr>
          <p:cNvPr id="2" name="Title Placeholder 1"/>
          <p:cNvSpPr>
            <a:spLocks noGrp="1"/>
          </p:cNvSpPr>
          <p:nvPr>
            <p:ph type="title"/>
          </p:nvPr>
        </p:nvSpPr>
        <p:spPr>
          <a:xfrm>
            <a:off x="6502400" y="457200"/>
            <a:ext cx="3759200" cy="571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457201"/>
            <a:ext cx="4876800" cy="571499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p:cNvSpPr>
            <a:spLocks noGrp="1"/>
          </p:cNvSpPr>
          <p:nvPr>
            <p:ph type="sldNum" sz="quarter" idx="4"/>
          </p:nvPr>
        </p:nvSpPr>
        <p:spPr>
          <a:xfrm>
            <a:off x="10363200" y="6400800"/>
            <a:ext cx="7112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94D96DDD-4815-4CB9-AA8E-EEF2858210C5}" type="slidenum">
              <a:rPr lang="en-US" smtClean="0"/>
              <a:t>‹#›</a:t>
            </a:fld>
            <a:endParaRPr lang="en-US"/>
          </a:p>
        </p:txBody>
      </p:sp>
      <p:sp>
        <p:nvSpPr>
          <p:cNvPr id="9" name="Date Placeholder 8"/>
          <p:cNvSpPr>
            <a:spLocks noGrp="1"/>
          </p:cNvSpPr>
          <p:nvPr>
            <p:ph type="dt" sz="half" idx="2"/>
          </p:nvPr>
        </p:nvSpPr>
        <p:spPr>
          <a:xfrm>
            <a:off x="6502402" y="6426202"/>
            <a:ext cx="37591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4A0C020A-5D5A-4EB5-946F-521A9E69DBC8}" type="datetimeFigureOut">
              <a:rPr lang="en-US" smtClean="0"/>
              <a:t>11/3/2023</a:t>
            </a:fld>
            <a:endParaRPr lang="en-US"/>
          </a:p>
        </p:txBody>
      </p:sp>
      <p:sp>
        <p:nvSpPr>
          <p:cNvPr id="10" name="Footer Placeholder 9"/>
          <p:cNvSpPr>
            <a:spLocks noGrp="1"/>
          </p:cNvSpPr>
          <p:nvPr>
            <p:ph type="ftr" sz="quarter" idx="3"/>
          </p:nvPr>
        </p:nvSpPr>
        <p:spPr>
          <a:xfrm>
            <a:off x="6500285" y="6296248"/>
            <a:ext cx="3761316" cy="152400"/>
          </a:xfrm>
          <a:prstGeom prst="rect">
            <a:avLst/>
          </a:prstGeom>
        </p:spPr>
        <p:txBody>
          <a:bodyPr vert="horz" lIns="91440" tIns="45720" rIns="91440" bIns="45720" rtlCol="0" anchor="b"/>
          <a:lstStyle>
            <a:lvl1pPr algn="r">
              <a:defRPr sz="1050">
                <a:solidFill>
                  <a:schemeClr val="tx1"/>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8C0A99-7B4D-4215-B7DA-473EE9E2ED57}"/>
              </a:ext>
            </a:extLst>
          </p:cNvPr>
          <p:cNvPicPr>
            <a:picLocks noChangeAspect="1"/>
          </p:cNvPicPr>
          <p:nvPr/>
        </p:nvPicPr>
        <p:blipFill>
          <a:blip r:embed="rId2"/>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88B4519F-2649-4052-9A69-D612102CF509}"/>
              </a:ext>
            </a:extLst>
          </p:cNvPr>
          <p:cNvSpPr/>
          <p:nvPr/>
        </p:nvSpPr>
        <p:spPr>
          <a:xfrm>
            <a:off x="0" y="105631"/>
            <a:ext cx="10959548" cy="923330"/>
          </a:xfrm>
          <a:prstGeom prst="rect">
            <a:avLst/>
          </a:prstGeom>
          <a:noFill/>
          <a:effectLst>
            <a:glow rad="139700">
              <a:schemeClr val="accent3">
                <a:satMod val="175000"/>
                <a:alpha val="40000"/>
              </a:schemeClr>
            </a:glow>
          </a:effectLst>
        </p:spPr>
        <p:txBody>
          <a:bodyPr wrap="square" lIns="91440" tIns="45720" rIns="91440" bIns="45720">
            <a:spAutoFit/>
          </a:bodyPr>
          <a:lstStyle/>
          <a:p>
            <a:pPr algn="just"/>
            <a:r>
              <a:rPr lang="en-US" sz="5400" b="1" cap="none" spc="0" dirty="0">
                <a:ln w="6600">
                  <a:solidFill>
                    <a:schemeClr val="accent2"/>
                  </a:solidFill>
                  <a:prstDash val="solid"/>
                </a:ln>
                <a:solidFill>
                  <a:srgbClr val="FFFF00"/>
                </a:solidFill>
                <a:effectLst>
                  <a:outerShdw dist="38100" dir="2700000" algn="tl" rotWithShape="0">
                    <a:schemeClr val="accent2"/>
                  </a:outerShdw>
                </a:effectLst>
                <a:latin typeface="+mj-lt"/>
              </a:rPr>
              <a:t>WATER QUALITY DATA ANALYTICS</a:t>
            </a:r>
            <a:endParaRPr lang="en-US" sz="5400" b="1" cap="none" spc="0" dirty="0">
              <a:ln w="6600">
                <a:solidFill>
                  <a:schemeClr val="accent2"/>
                </a:solidFill>
                <a:prstDash val="solid"/>
              </a:ln>
              <a:solidFill>
                <a:srgbClr val="FFFF00"/>
              </a:solidFill>
              <a:effectLst>
                <a:outerShdw dist="38100" dir="2700000" algn="tl" rotWithShape="0">
                  <a:schemeClr val="accent2"/>
                </a:outerShdw>
              </a:effectLst>
            </a:endParaRPr>
          </a:p>
        </p:txBody>
      </p:sp>
      <p:sp>
        <p:nvSpPr>
          <p:cNvPr id="6" name="Rectangle 5"/>
          <p:cNvSpPr/>
          <p:nvPr/>
        </p:nvSpPr>
        <p:spPr>
          <a:xfrm>
            <a:off x="104808" y="4674148"/>
            <a:ext cx="11982384" cy="1754326"/>
          </a:xfrm>
          <a:prstGeom prst="rect">
            <a:avLst/>
          </a:prstGeom>
          <a:noFill/>
        </p:spPr>
        <p:txBody>
          <a:bodyPr wrap="none" lIns="91440" tIns="45720" rIns="91440" bIns="45720">
            <a:spAutoFit/>
          </a:bodyPr>
          <a:lstStyle/>
          <a:p>
            <a:pPr algn="just"/>
            <a:r>
              <a:rPr lang="en-US" sz="5400" b="1" cap="none" spc="0" dirty="0">
                <a:ln w="24500" cmpd="dbl">
                  <a:solidFill>
                    <a:schemeClr val="accent2">
                      <a:shade val="85000"/>
                      <a:satMod val="155000"/>
                    </a:schemeClr>
                  </a:solidFill>
                  <a:prstDash val="solid"/>
                  <a:miter lim="800000"/>
                </a:ln>
                <a:solidFill>
                  <a:srgbClr val="FFFF00"/>
                </a:solidFill>
                <a:effectLst>
                  <a:outerShdw blurRad="38100" dist="38100" dir="7020000" algn="tl">
                    <a:srgbClr val="000000">
                      <a:alpha val="35000"/>
                    </a:srgbClr>
                  </a:outerShdw>
                </a:effectLst>
                <a:latin typeface="+mj-lt"/>
              </a:rPr>
              <a:t>GUIDED BY-MS.ARPITA MAM</a:t>
            </a:r>
          </a:p>
          <a:p>
            <a:pPr algn="just"/>
            <a:r>
              <a:rPr lang="en-US" sz="5400" b="1" cap="none" spc="0" dirty="0">
                <a:ln w="24500" cmpd="dbl">
                  <a:solidFill>
                    <a:schemeClr val="accent2">
                      <a:shade val="85000"/>
                      <a:satMod val="155000"/>
                    </a:schemeClr>
                  </a:solidFill>
                  <a:prstDash val="solid"/>
                  <a:miter lim="800000"/>
                </a:ln>
                <a:solidFill>
                  <a:srgbClr val="FFFF00"/>
                </a:solidFill>
                <a:effectLst>
                  <a:outerShdw blurRad="38100" dist="38100" dir="7020000" algn="tl">
                    <a:srgbClr val="000000">
                      <a:alpha val="35000"/>
                    </a:srgbClr>
                  </a:outerShdw>
                </a:effectLst>
                <a:latin typeface="+mj-lt"/>
              </a:rPr>
              <a:t>CREATEDBY –MANJIMA BHATTACHARYYA</a:t>
            </a:r>
            <a:endParaRPr lang="en-IN" sz="5400" b="1" cap="none" spc="0" dirty="0">
              <a:ln w="24500" cmpd="dbl">
                <a:solidFill>
                  <a:schemeClr val="accent2">
                    <a:shade val="85000"/>
                    <a:satMod val="155000"/>
                  </a:schemeClr>
                </a:solidFill>
                <a:prstDash val="solid"/>
                <a:miter lim="800000"/>
              </a:ln>
              <a:solidFill>
                <a:srgbClr val="FFFF00"/>
              </a:solidFill>
              <a:effectLst>
                <a:outerShdw blurRad="38100" dist="38100" dir="7020000" algn="tl">
                  <a:srgbClr val="000000">
                    <a:alpha val="35000"/>
                  </a:srgbClr>
                </a:outerShdw>
              </a:effectLst>
            </a:endParaRPr>
          </a:p>
        </p:txBody>
      </p:sp>
    </p:spTree>
    <p:extLst>
      <p:ext uri="{BB962C8B-B14F-4D97-AF65-F5344CB8AC3E}">
        <p14:creationId xmlns:p14="http://schemas.microsoft.com/office/powerpoint/2010/main" val="3354910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EF6A49-8836-4E9E-919A-A3712CC2B6DB}"/>
              </a:ext>
            </a:extLst>
          </p:cNvPr>
          <p:cNvSpPr/>
          <p:nvPr/>
        </p:nvSpPr>
        <p:spPr>
          <a:xfrm>
            <a:off x="5552661" y="449421"/>
            <a:ext cx="6202018" cy="1754326"/>
          </a:xfrm>
          <a:prstGeom prst="rect">
            <a:avLst/>
          </a:prstGeom>
          <a:noFill/>
        </p:spPr>
        <p:txBody>
          <a:bodyPr wrap="square" lIns="91440" tIns="45720" rIns="91440" bIns="45720">
            <a:spAutoFit/>
          </a:bodyPr>
          <a:lstStyle/>
          <a:p>
            <a:pPr algn="ctr"/>
            <a:r>
              <a:rPr lang="en-US" sz="5400" b="1" dirty="0">
                <a:ln w="6600">
                  <a:solidFill>
                    <a:schemeClr val="accent2"/>
                  </a:solidFill>
                  <a:prstDash val="solid"/>
                </a:ln>
                <a:solidFill>
                  <a:srgbClr val="00B0F0"/>
                </a:solidFill>
                <a:effectLst>
                  <a:outerShdw dist="38100" dir="2700000" algn="tl" rotWithShape="0">
                    <a:schemeClr val="accent2"/>
                  </a:outerShdw>
                </a:effectLst>
              </a:rPr>
              <a:t>RESULT(PREDICTION MODEL) (cont.)</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6" name="Picture 5">
            <a:extLst>
              <a:ext uri="{FF2B5EF4-FFF2-40B4-BE49-F238E27FC236}">
                <a16:creationId xmlns:a16="http://schemas.microsoft.com/office/drawing/2014/main" id="{62E2F5C2-C8E9-4619-9BDB-7CB60BAC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05" y="132522"/>
            <a:ext cx="5689599" cy="4267199"/>
          </a:xfrm>
          <a:prstGeom prst="rect">
            <a:avLst/>
          </a:prstGeom>
        </p:spPr>
      </p:pic>
      <p:pic>
        <p:nvPicPr>
          <p:cNvPr id="8" name="Picture 7">
            <a:extLst>
              <a:ext uri="{FF2B5EF4-FFF2-40B4-BE49-F238E27FC236}">
                <a16:creationId xmlns:a16="http://schemas.microsoft.com/office/drawing/2014/main" id="{FEBA0B9D-8095-42F9-A20B-6288D13734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9941" y="3082803"/>
            <a:ext cx="6714738" cy="3775197"/>
          </a:xfrm>
          <a:prstGeom prst="rect">
            <a:avLst/>
          </a:prstGeom>
        </p:spPr>
      </p:pic>
    </p:spTree>
    <p:extLst>
      <p:ext uri="{BB962C8B-B14F-4D97-AF65-F5344CB8AC3E}">
        <p14:creationId xmlns:p14="http://schemas.microsoft.com/office/powerpoint/2010/main" val="2982382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29DC26-119E-46F2-8ED9-C02D01244973}"/>
              </a:ext>
            </a:extLst>
          </p:cNvPr>
          <p:cNvSpPr/>
          <p:nvPr/>
        </p:nvSpPr>
        <p:spPr>
          <a:xfrm>
            <a:off x="4280631" y="2967335"/>
            <a:ext cx="3630738" cy="923330"/>
          </a:xfrm>
          <a:prstGeom prst="rect">
            <a:avLst/>
          </a:prstGeom>
          <a:noFill/>
        </p:spPr>
        <p:txBody>
          <a:bodyPr wrap="none" lIns="91440" tIns="45720" rIns="91440" bIns="45720">
            <a:spAutoFit/>
          </a:bodyPr>
          <a:lstStyle/>
          <a:p>
            <a:pPr algn="ctr"/>
            <a:r>
              <a:rPr lang="en-US" sz="5400" b="1" dirty="0">
                <a:ln w="6600">
                  <a:solidFill>
                    <a:schemeClr val="accent2"/>
                  </a:solidFill>
                  <a:prstDash val="solid"/>
                </a:ln>
                <a:solidFill>
                  <a:srgbClr val="00B0F0"/>
                </a:solidFill>
                <a:effectLst>
                  <a:outerShdw dist="38100" dir="2700000" algn="tl" rotWithShape="0">
                    <a:schemeClr val="accent2"/>
                  </a:outerShdw>
                </a:effectLst>
              </a:rPr>
              <a:t>THANK YOU</a:t>
            </a:r>
            <a:endParaRPr lang="en-US" sz="5400" b="1" cap="none" spc="0" dirty="0">
              <a:ln w="6600">
                <a:solidFill>
                  <a:schemeClr val="accent2"/>
                </a:solidFill>
                <a:prstDash val="solid"/>
              </a:ln>
              <a:solidFill>
                <a:srgbClr val="00B0F0"/>
              </a:solidFill>
              <a:effectLst>
                <a:outerShdw dist="38100" dir="2700000" algn="tl" rotWithShape="0">
                  <a:schemeClr val="accent2"/>
                </a:outerShdw>
              </a:effectLst>
            </a:endParaRPr>
          </a:p>
        </p:txBody>
      </p:sp>
    </p:spTree>
    <p:extLst>
      <p:ext uri="{BB962C8B-B14F-4D97-AF65-F5344CB8AC3E}">
        <p14:creationId xmlns:p14="http://schemas.microsoft.com/office/powerpoint/2010/main" val="3320155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9C6752-2E23-40E9-B11C-736C962DC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6857999"/>
          </a:xfrm>
          <a:prstGeom prst="rect">
            <a:avLst/>
          </a:prstGeom>
        </p:spPr>
      </p:pic>
      <p:graphicFrame>
        <p:nvGraphicFramePr>
          <p:cNvPr id="4" name="Table 3">
            <a:extLst>
              <a:ext uri="{FF2B5EF4-FFF2-40B4-BE49-F238E27FC236}">
                <a16:creationId xmlns:a16="http://schemas.microsoft.com/office/drawing/2014/main" id="{2C715F3D-1913-4DC2-99D5-1B58E2D21AFF}"/>
              </a:ext>
            </a:extLst>
          </p:cNvPr>
          <p:cNvGraphicFramePr>
            <a:graphicFrameLocks noGrp="1"/>
          </p:cNvGraphicFramePr>
          <p:nvPr>
            <p:extLst>
              <p:ext uri="{D42A27DB-BD31-4B8C-83A1-F6EECF244321}">
                <p14:modId xmlns:p14="http://schemas.microsoft.com/office/powerpoint/2010/main" val="2805120699"/>
              </p:ext>
            </p:extLst>
          </p:nvPr>
        </p:nvGraphicFramePr>
        <p:xfrm>
          <a:off x="515049" y="1376444"/>
          <a:ext cx="11161899" cy="4878583"/>
        </p:xfrm>
        <a:graphic>
          <a:graphicData uri="http://schemas.openxmlformats.org/drawingml/2006/table">
            <a:tbl>
              <a:tblPr firstRow="1" bandRow="1">
                <a:effectLst/>
                <a:tableStyleId>{616DA210-FB5B-4158-B5E0-FEB733F419BA}</a:tableStyleId>
              </a:tblPr>
              <a:tblGrid>
                <a:gridCol w="1148025">
                  <a:extLst>
                    <a:ext uri="{9D8B030D-6E8A-4147-A177-3AD203B41FA5}">
                      <a16:colId xmlns:a16="http://schemas.microsoft.com/office/drawing/2014/main" val="3745883358"/>
                    </a:ext>
                  </a:extLst>
                </a:gridCol>
                <a:gridCol w="10013874">
                  <a:extLst>
                    <a:ext uri="{9D8B030D-6E8A-4147-A177-3AD203B41FA5}">
                      <a16:colId xmlns:a16="http://schemas.microsoft.com/office/drawing/2014/main" val="1863681292"/>
                    </a:ext>
                  </a:extLst>
                </a:gridCol>
              </a:tblGrid>
              <a:tr h="528863">
                <a:tc>
                  <a:txBody>
                    <a:bodyPr/>
                    <a:lstStyle/>
                    <a:p>
                      <a:r>
                        <a:rPr lang="en-US" sz="2400" b="1" cap="none" spc="0" dirty="0">
                          <a:ln w="6600">
                            <a:solidFill>
                              <a:schemeClr val="accent2"/>
                            </a:solidFill>
                            <a:prstDash val="solid"/>
                          </a:ln>
                          <a:solidFill>
                            <a:srgbClr val="FFFF00"/>
                          </a:solidFill>
                          <a:effectLst>
                            <a:outerShdw dist="38100" dir="2700000" algn="tl" rotWithShape="0">
                              <a:schemeClr val="accent2"/>
                            </a:outerShdw>
                          </a:effectLst>
                        </a:rPr>
                        <a:t>SL.NO</a:t>
                      </a:r>
                    </a:p>
                  </a:txBody>
                  <a:tcPr marL="116154" marR="116154" marT="58077" marB="58077"/>
                </a:tc>
                <a:tc>
                  <a:txBody>
                    <a:bodyPr/>
                    <a:lstStyle/>
                    <a:p>
                      <a:r>
                        <a:rPr lang="en-US" sz="2400" b="1" cap="none" spc="0" dirty="0">
                          <a:ln w="6600">
                            <a:solidFill>
                              <a:schemeClr val="accent2"/>
                            </a:solidFill>
                            <a:prstDash val="solid"/>
                          </a:ln>
                          <a:solidFill>
                            <a:srgbClr val="FFFF00"/>
                          </a:solidFill>
                          <a:effectLst>
                            <a:outerShdw dist="38100" dir="2700000" algn="tl" rotWithShape="0">
                              <a:schemeClr val="accent2"/>
                            </a:outerShdw>
                          </a:effectLst>
                        </a:rPr>
                        <a:t>                                                          CONTENTS</a:t>
                      </a:r>
                    </a:p>
                  </a:txBody>
                  <a:tcPr marL="116154" marR="116154" marT="58077" marB="58077"/>
                </a:tc>
                <a:extLst>
                  <a:ext uri="{0D108BD9-81ED-4DB2-BD59-A6C34878D82A}">
                    <a16:rowId xmlns:a16="http://schemas.microsoft.com/office/drawing/2014/main" val="1480482726"/>
                  </a:ext>
                </a:extLst>
              </a:tr>
              <a:tr h="543715">
                <a:tc>
                  <a:txBody>
                    <a:bodyPr/>
                    <a:lstStyle/>
                    <a:p>
                      <a:r>
                        <a:rPr lang="en-US" sz="2400" b="1" cap="none" spc="0" dirty="0">
                          <a:ln w="6600">
                            <a:solidFill>
                              <a:schemeClr val="accent2"/>
                            </a:solidFill>
                            <a:prstDash val="solid"/>
                          </a:ln>
                          <a:solidFill>
                            <a:srgbClr val="FFFF00"/>
                          </a:solidFill>
                          <a:effectLst>
                            <a:outerShdw dist="38100" dir="2700000" algn="tl" rotWithShape="0">
                              <a:schemeClr val="accent2"/>
                            </a:outerShdw>
                          </a:effectLst>
                        </a:rPr>
                        <a:t>1</a:t>
                      </a:r>
                    </a:p>
                  </a:txBody>
                  <a:tcPr marL="116154" marR="116154" marT="58077" marB="58077"/>
                </a:tc>
                <a:tc>
                  <a:txBody>
                    <a:bodyPr/>
                    <a:lstStyle/>
                    <a:p>
                      <a:r>
                        <a:rPr lang="en-US" sz="2400" b="1" cap="none" spc="0" dirty="0">
                          <a:ln w="6600">
                            <a:solidFill>
                              <a:schemeClr val="accent2"/>
                            </a:solidFill>
                            <a:prstDash val="solid"/>
                          </a:ln>
                          <a:solidFill>
                            <a:srgbClr val="FFFF00"/>
                          </a:solidFill>
                          <a:effectLst>
                            <a:outerShdw dist="38100" dir="2700000" algn="tl" rotWithShape="0">
                              <a:schemeClr val="accent2"/>
                            </a:outerShdw>
                          </a:effectLst>
                        </a:rPr>
                        <a:t>                                                  PROBLEM STATEMENT</a:t>
                      </a:r>
                    </a:p>
                  </a:txBody>
                  <a:tcPr marL="116154" marR="116154" marT="58077" marB="58077">
                    <a:solidFill>
                      <a:schemeClr val="bg1">
                        <a:alpha val="20000"/>
                      </a:schemeClr>
                    </a:solidFill>
                  </a:tcPr>
                </a:tc>
                <a:extLst>
                  <a:ext uri="{0D108BD9-81ED-4DB2-BD59-A6C34878D82A}">
                    <a16:rowId xmlns:a16="http://schemas.microsoft.com/office/drawing/2014/main" val="2555199520"/>
                  </a:ext>
                </a:extLst>
              </a:tr>
              <a:tr h="543715">
                <a:tc>
                  <a:txBody>
                    <a:bodyPr/>
                    <a:lstStyle/>
                    <a:p>
                      <a:r>
                        <a:rPr lang="en-US" sz="2400" b="1" cap="none" spc="0" dirty="0">
                          <a:ln w="6600">
                            <a:solidFill>
                              <a:schemeClr val="accent2"/>
                            </a:solidFill>
                            <a:prstDash val="solid"/>
                          </a:ln>
                          <a:solidFill>
                            <a:srgbClr val="FFFF00"/>
                          </a:solidFill>
                          <a:effectLst>
                            <a:outerShdw dist="38100" dir="2700000" algn="tl" rotWithShape="0">
                              <a:schemeClr val="accent2"/>
                            </a:outerShdw>
                          </a:effectLst>
                        </a:rPr>
                        <a:t>2</a:t>
                      </a:r>
                    </a:p>
                  </a:txBody>
                  <a:tcPr marL="116154" marR="116154" marT="58077" marB="58077"/>
                </a:tc>
                <a:tc>
                  <a:txBody>
                    <a:bodyPr/>
                    <a:lstStyle/>
                    <a:p>
                      <a:r>
                        <a:rPr lang="en-US" sz="2400" b="1" cap="none" spc="0" dirty="0">
                          <a:ln w="6600">
                            <a:solidFill>
                              <a:schemeClr val="accent2"/>
                            </a:solidFill>
                            <a:prstDash val="solid"/>
                          </a:ln>
                          <a:solidFill>
                            <a:srgbClr val="FFFF00"/>
                          </a:solidFill>
                          <a:effectLst>
                            <a:outerShdw dist="38100" dir="2700000" algn="tl" rotWithShape="0">
                              <a:schemeClr val="accent2"/>
                            </a:outerShdw>
                          </a:effectLst>
                        </a:rPr>
                        <a:t>                                                  PROJECT OVERVIEW</a:t>
                      </a:r>
                    </a:p>
                  </a:txBody>
                  <a:tcPr marL="116154" marR="116154" marT="58077" marB="58077"/>
                </a:tc>
                <a:extLst>
                  <a:ext uri="{0D108BD9-81ED-4DB2-BD59-A6C34878D82A}">
                    <a16:rowId xmlns:a16="http://schemas.microsoft.com/office/drawing/2014/main" val="1817692752"/>
                  </a:ext>
                </a:extLst>
              </a:tr>
              <a:tr h="543715">
                <a:tc>
                  <a:txBody>
                    <a:bodyPr/>
                    <a:lstStyle/>
                    <a:p>
                      <a:r>
                        <a:rPr lang="en-US" sz="2400" b="1" cap="none" spc="0" dirty="0">
                          <a:ln w="6600">
                            <a:solidFill>
                              <a:schemeClr val="accent2"/>
                            </a:solidFill>
                            <a:prstDash val="solid"/>
                          </a:ln>
                          <a:solidFill>
                            <a:srgbClr val="FFFF00"/>
                          </a:solidFill>
                          <a:effectLst>
                            <a:outerShdw dist="38100" dir="2700000" algn="tl" rotWithShape="0">
                              <a:schemeClr val="accent2"/>
                            </a:outerShdw>
                          </a:effectLst>
                        </a:rPr>
                        <a:t>3</a:t>
                      </a:r>
                    </a:p>
                  </a:txBody>
                  <a:tcPr marL="116154" marR="116154" marT="58077" marB="58077"/>
                </a:tc>
                <a:tc>
                  <a:txBody>
                    <a:bodyPr/>
                    <a:lstStyle/>
                    <a:p>
                      <a:r>
                        <a:rPr lang="en-US" sz="2400" b="1" cap="none" spc="0" dirty="0">
                          <a:ln w="6600">
                            <a:solidFill>
                              <a:schemeClr val="accent2"/>
                            </a:solidFill>
                            <a:prstDash val="solid"/>
                          </a:ln>
                          <a:solidFill>
                            <a:srgbClr val="FFFF00"/>
                          </a:solidFill>
                          <a:effectLst>
                            <a:outerShdw dist="38100" dir="2700000" algn="tl" rotWithShape="0">
                              <a:schemeClr val="accent2"/>
                            </a:outerShdw>
                          </a:effectLst>
                        </a:rPr>
                        <a:t>                                                WHY WE NEED THIS</a:t>
                      </a:r>
                    </a:p>
                  </a:txBody>
                  <a:tcPr marL="116154" marR="116154" marT="58077" marB="58077"/>
                </a:tc>
                <a:extLst>
                  <a:ext uri="{0D108BD9-81ED-4DB2-BD59-A6C34878D82A}">
                    <a16:rowId xmlns:a16="http://schemas.microsoft.com/office/drawing/2014/main" val="1994739752"/>
                  </a:ext>
                </a:extLst>
              </a:tr>
              <a:tr h="543715">
                <a:tc>
                  <a:txBody>
                    <a:bodyPr/>
                    <a:lstStyle/>
                    <a:p>
                      <a:r>
                        <a:rPr lang="en-US" sz="2400" b="1" cap="none" spc="0" dirty="0">
                          <a:ln w="6600">
                            <a:solidFill>
                              <a:schemeClr val="accent2"/>
                            </a:solidFill>
                            <a:prstDash val="solid"/>
                          </a:ln>
                          <a:solidFill>
                            <a:srgbClr val="FFFF00"/>
                          </a:solidFill>
                          <a:effectLst>
                            <a:outerShdw dist="38100" dir="2700000" algn="tl" rotWithShape="0">
                              <a:schemeClr val="accent2"/>
                            </a:outerShdw>
                          </a:effectLst>
                        </a:rPr>
                        <a:t>4</a:t>
                      </a:r>
                    </a:p>
                  </a:txBody>
                  <a:tcPr marL="116154" marR="116154" marT="58077" marB="58077"/>
                </a:tc>
                <a:tc>
                  <a:txBody>
                    <a:bodyPr/>
                    <a:lstStyle/>
                    <a:p>
                      <a:r>
                        <a:rPr lang="en-US" sz="2400" b="1" cap="none" spc="0" dirty="0">
                          <a:ln w="6600">
                            <a:solidFill>
                              <a:schemeClr val="accent2"/>
                            </a:solidFill>
                            <a:prstDash val="solid"/>
                          </a:ln>
                          <a:solidFill>
                            <a:srgbClr val="FFFF00"/>
                          </a:solidFill>
                          <a:effectLst>
                            <a:outerShdw dist="38100" dir="2700000" algn="tl" rotWithShape="0">
                              <a:schemeClr val="accent2"/>
                            </a:outerShdw>
                          </a:effectLst>
                        </a:rPr>
                        <a:t>                                                     SOLUTION</a:t>
                      </a:r>
                    </a:p>
                  </a:txBody>
                  <a:tcPr marL="116154" marR="116154" marT="58077" marB="58077"/>
                </a:tc>
                <a:extLst>
                  <a:ext uri="{0D108BD9-81ED-4DB2-BD59-A6C34878D82A}">
                    <a16:rowId xmlns:a16="http://schemas.microsoft.com/office/drawing/2014/main" val="635607403"/>
                  </a:ext>
                </a:extLst>
              </a:tr>
              <a:tr h="543715">
                <a:tc>
                  <a:txBody>
                    <a:bodyPr/>
                    <a:lstStyle/>
                    <a:p>
                      <a:r>
                        <a:rPr lang="en-US" sz="2400" b="1" cap="none" spc="0" dirty="0">
                          <a:ln w="6600">
                            <a:solidFill>
                              <a:schemeClr val="accent2"/>
                            </a:solidFill>
                            <a:prstDash val="solid"/>
                          </a:ln>
                          <a:solidFill>
                            <a:srgbClr val="FFFF00"/>
                          </a:solidFill>
                          <a:effectLst>
                            <a:outerShdw dist="38100" dir="2700000" algn="tl" rotWithShape="0">
                              <a:schemeClr val="accent2"/>
                            </a:outerShdw>
                          </a:effectLst>
                        </a:rPr>
                        <a:t>5</a:t>
                      </a:r>
                    </a:p>
                  </a:txBody>
                  <a:tcPr marL="116154" marR="116154" marT="58077" marB="58077"/>
                </a:tc>
                <a:tc>
                  <a:txBody>
                    <a:bodyPr/>
                    <a:lstStyle/>
                    <a:p>
                      <a:r>
                        <a:rPr lang="en-US" sz="2400" b="1" cap="none" spc="0" dirty="0">
                          <a:ln w="6600">
                            <a:solidFill>
                              <a:schemeClr val="accent2"/>
                            </a:solidFill>
                            <a:prstDash val="solid"/>
                          </a:ln>
                          <a:solidFill>
                            <a:srgbClr val="FFFF00"/>
                          </a:solidFill>
                          <a:effectLst>
                            <a:outerShdw dist="38100" dir="2700000" algn="tl" rotWithShape="0">
                              <a:schemeClr val="accent2"/>
                            </a:outerShdw>
                          </a:effectLst>
                        </a:rPr>
                        <a:t>                         MODELLING (ANALYSIS MODEL)AND VISUALISATION</a:t>
                      </a:r>
                    </a:p>
                  </a:txBody>
                  <a:tcPr marL="116154" marR="116154" marT="58077" marB="58077"/>
                </a:tc>
                <a:extLst>
                  <a:ext uri="{0D108BD9-81ED-4DB2-BD59-A6C34878D82A}">
                    <a16:rowId xmlns:a16="http://schemas.microsoft.com/office/drawing/2014/main" val="1747523119"/>
                  </a:ext>
                </a:extLst>
              </a:tr>
              <a:tr h="543715">
                <a:tc>
                  <a:txBody>
                    <a:bodyPr/>
                    <a:lstStyle/>
                    <a:p>
                      <a:r>
                        <a:rPr lang="en-US" sz="2400" b="1" cap="none" spc="0" dirty="0">
                          <a:ln w="6600">
                            <a:solidFill>
                              <a:schemeClr val="accent2"/>
                            </a:solidFill>
                            <a:prstDash val="solid"/>
                          </a:ln>
                          <a:solidFill>
                            <a:srgbClr val="FFFF00"/>
                          </a:solidFill>
                          <a:effectLst>
                            <a:outerShdw dist="38100" dir="2700000" algn="tl" rotWithShape="0">
                              <a:schemeClr val="accent2"/>
                            </a:outerShdw>
                          </a:effectLst>
                        </a:rPr>
                        <a:t>6</a:t>
                      </a:r>
                    </a:p>
                  </a:txBody>
                  <a:tcPr marL="116154" marR="116154" marT="58077" marB="58077"/>
                </a:tc>
                <a:tc>
                  <a:txBody>
                    <a:bodyPr/>
                    <a:lstStyle/>
                    <a:p>
                      <a:r>
                        <a:rPr lang="en-US" sz="2400" b="1" cap="none" spc="0" dirty="0">
                          <a:ln w="6600">
                            <a:solidFill>
                              <a:schemeClr val="accent2"/>
                            </a:solidFill>
                            <a:prstDash val="solid"/>
                          </a:ln>
                          <a:solidFill>
                            <a:srgbClr val="FFFF00"/>
                          </a:solidFill>
                          <a:effectLst>
                            <a:outerShdw dist="38100" dir="2700000" algn="tl" rotWithShape="0">
                              <a:schemeClr val="accent2"/>
                            </a:outerShdw>
                          </a:effectLst>
                        </a:rPr>
                        <a:t>                                  LIVE DEMO – ANALYSIS DASHBOARD</a:t>
                      </a:r>
                    </a:p>
                  </a:txBody>
                  <a:tcPr marL="116154" marR="116154" marT="58077" marB="58077"/>
                </a:tc>
                <a:extLst>
                  <a:ext uri="{0D108BD9-81ED-4DB2-BD59-A6C34878D82A}">
                    <a16:rowId xmlns:a16="http://schemas.microsoft.com/office/drawing/2014/main" val="3704479985"/>
                  </a:ext>
                </a:extLst>
              </a:tr>
              <a:tr h="543715">
                <a:tc>
                  <a:txBody>
                    <a:bodyPr/>
                    <a:lstStyle/>
                    <a:p>
                      <a:r>
                        <a:rPr lang="en-US" sz="2400" b="1" cap="none" spc="0" dirty="0">
                          <a:ln w="6600">
                            <a:solidFill>
                              <a:schemeClr val="accent2"/>
                            </a:solidFill>
                            <a:prstDash val="solid"/>
                          </a:ln>
                          <a:solidFill>
                            <a:srgbClr val="FFFF00"/>
                          </a:solidFill>
                          <a:effectLst>
                            <a:outerShdw dist="38100" dir="2700000" algn="tl" rotWithShape="0">
                              <a:schemeClr val="accent2"/>
                            </a:outerShdw>
                          </a:effectLst>
                        </a:rPr>
                        <a:t>7</a:t>
                      </a:r>
                    </a:p>
                  </a:txBody>
                  <a:tcPr marL="116154" marR="116154" marT="58077" marB="58077"/>
                </a:tc>
                <a:tc>
                  <a:txBody>
                    <a:bodyPr/>
                    <a:lstStyle/>
                    <a:p>
                      <a:r>
                        <a:rPr lang="en-US" sz="2400" b="1" cap="none" spc="0" dirty="0">
                          <a:ln w="6600">
                            <a:solidFill>
                              <a:schemeClr val="accent2"/>
                            </a:solidFill>
                            <a:prstDash val="solid"/>
                          </a:ln>
                          <a:solidFill>
                            <a:srgbClr val="FFFF00"/>
                          </a:solidFill>
                          <a:effectLst>
                            <a:outerShdw dist="38100" dir="2700000" algn="tl" rotWithShape="0">
                              <a:schemeClr val="accent2"/>
                            </a:outerShdw>
                          </a:effectLst>
                        </a:rPr>
                        <a:t>                                              RESULT(PREDICTION MODEL)</a:t>
                      </a:r>
                    </a:p>
                  </a:txBody>
                  <a:tcPr marL="116154" marR="116154" marT="58077" marB="58077"/>
                </a:tc>
                <a:extLst>
                  <a:ext uri="{0D108BD9-81ED-4DB2-BD59-A6C34878D82A}">
                    <a16:rowId xmlns:a16="http://schemas.microsoft.com/office/drawing/2014/main" val="3851267760"/>
                  </a:ext>
                </a:extLst>
              </a:tr>
              <a:tr h="543715">
                <a:tc>
                  <a:txBody>
                    <a:bodyPr/>
                    <a:lstStyle/>
                    <a:p>
                      <a:r>
                        <a:rPr lang="en-US" sz="2400" b="1" cap="none" spc="0" dirty="0">
                          <a:ln w="6600">
                            <a:solidFill>
                              <a:schemeClr val="accent2"/>
                            </a:solidFill>
                            <a:prstDash val="solid"/>
                          </a:ln>
                          <a:solidFill>
                            <a:srgbClr val="FFFF00"/>
                          </a:solidFill>
                          <a:effectLst>
                            <a:outerShdw dist="38100" dir="2700000" algn="tl" rotWithShape="0">
                              <a:schemeClr val="accent2"/>
                            </a:outerShdw>
                          </a:effectLst>
                        </a:rPr>
                        <a:t>8</a:t>
                      </a:r>
                    </a:p>
                  </a:txBody>
                  <a:tcPr marL="116154" marR="116154" marT="58077" marB="58077"/>
                </a:tc>
                <a:tc>
                  <a:txBody>
                    <a:bodyPr/>
                    <a:lstStyle/>
                    <a:p>
                      <a:r>
                        <a:rPr lang="en-US" sz="2400" b="1" cap="none" spc="0" dirty="0">
                          <a:ln w="6600">
                            <a:solidFill>
                              <a:schemeClr val="accent2"/>
                            </a:solidFill>
                            <a:prstDash val="solid"/>
                          </a:ln>
                          <a:solidFill>
                            <a:srgbClr val="FFFF00"/>
                          </a:solidFill>
                          <a:effectLst>
                            <a:outerShdw dist="38100" dir="2700000" algn="tl" rotWithShape="0">
                              <a:schemeClr val="accent2"/>
                            </a:outerShdw>
                          </a:effectLst>
                        </a:rPr>
                        <a:t>                                                       THANKS</a:t>
                      </a:r>
                    </a:p>
                  </a:txBody>
                  <a:tcPr marL="116154" marR="116154" marT="58077" marB="58077"/>
                </a:tc>
                <a:extLst>
                  <a:ext uri="{0D108BD9-81ED-4DB2-BD59-A6C34878D82A}">
                    <a16:rowId xmlns:a16="http://schemas.microsoft.com/office/drawing/2014/main" val="2599501483"/>
                  </a:ext>
                </a:extLst>
              </a:tr>
            </a:tbl>
          </a:graphicData>
        </a:graphic>
      </p:graphicFrame>
    </p:spTree>
    <p:extLst>
      <p:ext uri="{BB962C8B-B14F-4D97-AF65-F5344CB8AC3E}">
        <p14:creationId xmlns:p14="http://schemas.microsoft.com/office/powerpoint/2010/main" val="515749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DA1CB4-3E4D-45B7-B86B-CCADEB6DB35B}"/>
              </a:ext>
            </a:extLst>
          </p:cNvPr>
          <p:cNvSpPr>
            <a:spLocks noGrp="1"/>
          </p:cNvSpPr>
          <p:nvPr>
            <p:ph idx="1"/>
          </p:nvPr>
        </p:nvSpPr>
        <p:spPr/>
        <p:txBody>
          <a:bodyPr>
            <a:normAutofit/>
          </a:bodyPr>
          <a:lstStyle/>
          <a:p>
            <a:pPr algn="just"/>
            <a:r>
              <a:rPr lang="en-US" sz="2000" dirty="0">
                <a:latin typeface="Arial" panose="020B0604020202020204" pitchFamily="34" charset="0"/>
                <a:cs typeface="Arial" panose="020B0604020202020204" pitchFamily="34" charset="0"/>
              </a:rPr>
              <a:t>The rank is based on the percentage of households which have access to safe drinking water. Punjab ranked highest with 97.6%, while Kerala has the worst rank with only 33.5% households having access to safe drinking water. National average stands at 85.5%.</a:t>
            </a:r>
          </a:p>
          <a:p>
            <a:pPr algn="just"/>
            <a:r>
              <a:rPr lang="en-US" sz="2000" dirty="0">
                <a:latin typeface="Arial" panose="020B0604020202020204" pitchFamily="34" charset="0"/>
                <a:cs typeface="Arial" panose="020B0604020202020204" pitchFamily="34" charset="0"/>
              </a:rPr>
              <a:t>Only 3 % of Earth's water is fresh water. 1 % of this fresh water is fit for drinking, rest is locked up in the ground, glaciers and ice caps</a:t>
            </a:r>
          </a:p>
          <a:p>
            <a:pPr algn="just"/>
            <a:r>
              <a:rPr lang="en-US" sz="2000" dirty="0">
                <a:latin typeface="Arial" panose="020B0604020202020204" pitchFamily="34" charset="0"/>
                <a:cs typeface="Arial" panose="020B0604020202020204" pitchFamily="34" charset="0"/>
              </a:rPr>
              <a:t>Our research includes testing water  quality like </a:t>
            </a:r>
            <a:r>
              <a:rPr lang="en-US" sz="2000" b="1" dirty="0">
                <a:latin typeface="Arial" panose="020B0604020202020204" pitchFamily="34" charset="0"/>
                <a:cs typeface="Arial" panose="020B0604020202020204" pitchFamily="34" charset="0"/>
              </a:rPr>
              <a:t>ph</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Turbidity (NTU), Temperature (°C), Dissolved Oxygen (mg/L),etc. </a:t>
            </a:r>
            <a:r>
              <a:rPr lang="en-US" sz="2000" dirty="0">
                <a:latin typeface="Arial" panose="020B0604020202020204" pitchFamily="34" charset="0"/>
                <a:cs typeface="Arial" panose="020B0604020202020204" pitchFamily="34" charset="0"/>
              </a:rPr>
              <a:t>Then we analyze our data .</a:t>
            </a:r>
          </a:p>
          <a:p>
            <a:endParaRPr lang="en-US" dirty="0"/>
          </a:p>
        </p:txBody>
      </p:sp>
      <p:sp>
        <p:nvSpPr>
          <p:cNvPr id="6" name="Title 5">
            <a:extLst>
              <a:ext uri="{FF2B5EF4-FFF2-40B4-BE49-F238E27FC236}">
                <a16:creationId xmlns:a16="http://schemas.microsoft.com/office/drawing/2014/main" id="{97F97A5F-58D3-4D73-ACF7-C6A9D67DEA4B}"/>
              </a:ext>
            </a:extLst>
          </p:cNvPr>
          <p:cNvSpPr>
            <a:spLocks noGrp="1"/>
          </p:cNvSpPr>
          <p:nvPr>
            <p:ph type="title"/>
          </p:nvPr>
        </p:nvSpPr>
        <p:spPr/>
        <p:txBody>
          <a:bodyPr>
            <a:normAutofit/>
          </a:bodyPr>
          <a:lstStyle/>
          <a:p>
            <a:r>
              <a:rPr lang="en-US" sz="5400" b="1" cap="none" dirty="0">
                <a:ln w="6600">
                  <a:solidFill>
                    <a:schemeClr val="accent2"/>
                  </a:solidFill>
                  <a:prstDash val="solid"/>
                </a:ln>
                <a:solidFill>
                  <a:srgbClr val="00B0F0"/>
                </a:solidFill>
                <a:effectLst>
                  <a:outerShdw dist="38100" dir="2700000" algn="tl" rotWithShape="0">
                    <a:schemeClr val="accent2"/>
                  </a:outerShdw>
                </a:effectLst>
              </a:rPr>
              <a:t>PROBLEM STATEMENT</a:t>
            </a:r>
            <a:br>
              <a:rPr lang="en-US" b="1" cap="none" dirty="0">
                <a:ln w="6600">
                  <a:solidFill>
                    <a:schemeClr val="accent2"/>
                  </a:solidFill>
                  <a:prstDash val="solid"/>
                </a:ln>
                <a:solidFill>
                  <a:srgbClr val="FFFFFF"/>
                </a:solidFill>
                <a:effectLst>
                  <a:outerShdw dist="38100" dir="2700000" algn="tl" rotWithShape="0">
                    <a:schemeClr val="accent2"/>
                  </a:outerShdw>
                </a:effectLst>
              </a:rPr>
            </a:br>
            <a:endParaRPr lang="en-US" dirty="0"/>
          </a:p>
        </p:txBody>
      </p:sp>
    </p:spTree>
    <p:extLst>
      <p:ext uri="{BB962C8B-B14F-4D97-AF65-F5344CB8AC3E}">
        <p14:creationId xmlns:p14="http://schemas.microsoft.com/office/powerpoint/2010/main" val="2238851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FEACA0-EC56-40AB-B12A-8A25F0EE555F}"/>
              </a:ext>
            </a:extLst>
          </p:cNvPr>
          <p:cNvSpPr>
            <a:spLocks noGrp="1"/>
          </p:cNvSpPr>
          <p:nvPr>
            <p:ph idx="1"/>
          </p:nvPr>
        </p:nvSpPr>
        <p:spPr/>
        <p:txBody>
          <a:bodyPr>
            <a:normAutofit/>
          </a:bodyPr>
          <a:lstStyle/>
          <a:p>
            <a:pPr algn="just"/>
            <a:r>
              <a:rPr lang="en-US" sz="2000" dirty="0">
                <a:latin typeface="Arial" panose="020B0604020202020204" pitchFamily="34" charset="0"/>
                <a:cs typeface="Arial" panose="020B0604020202020204" pitchFamily="34" charset="0"/>
              </a:rPr>
              <a:t>Our goal is to check the quality of water. As per normal water parameter in our dataset we have to check all of the parameter of water . So for that reason  I choose this project. </a:t>
            </a:r>
          </a:p>
          <a:p>
            <a:pPr algn="just"/>
            <a:r>
              <a:rPr lang="en-US" sz="2000" dirty="0">
                <a:latin typeface="Arial" panose="020B0604020202020204" pitchFamily="34" charset="0"/>
                <a:cs typeface="Arial" panose="020B0604020202020204" pitchFamily="34" charset="0"/>
              </a:rPr>
              <a:t>so we started with jupyter notebook and gathered data, filtered it, then moved on to visualization, and eventually created a prediction model for this data set.</a:t>
            </a:r>
          </a:p>
        </p:txBody>
      </p:sp>
      <p:sp>
        <p:nvSpPr>
          <p:cNvPr id="2" name="Title 1">
            <a:extLst>
              <a:ext uri="{FF2B5EF4-FFF2-40B4-BE49-F238E27FC236}">
                <a16:creationId xmlns:a16="http://schemas.microsoft.com/office/drawing/2014/main" id="{446765E7-6046-4CED-B318-D0A7C01E0212}"/>
              </a:ext>
            </a:extLst>
          </p:cNvPr>
          <p:cNvSpPr>
            <a:spLocks noGrp="1"/>
          </p:cNvSpPr>
          <p:nvPr>
            <p:ph type="title"/>
          </p:nvPr>
        </p:nvSpPr>
        <p:spPr/>
        <p:txBody>
          <a:bodyPr>
            <a:normAutofit/>
          </a:bodyPr>
          <a:lstStyle/>
          <a:p>
            <a:r>
              <a:rPr lang="en-US" sz="5400" b="1" cap="none" dirty="0">
                <a:ln w="6600">
                  <a:solidFill>
                    <a:schemeClr val="accent2"/>
                  </a:solidFill>
                  <a:prstDash val="solid"/>
                </a:ln>
                <a:solidFill>
                  <a:srgbClr val="00B0F0"/>
                </a:solidFill>
                <a:effectLst>
                  <a:outerShdw dist="38100" dir="2700000" algn="tl" rotWithShape="0">
                    <a:schemeClr val="accent2"/>
                  </a:outerShdw>
                </a:effectLst>
              </a:rPr>
              <a:t>PROJECT OVERVIEW</a:t>
            </a:r>
          </a:p>
        </p:txBody>
      </p:sp>
    </p:spTree>
    <p:extLst>
      <p:ext uri="{BB962C8B-B14F-4D97-AF65-F5344CB8AC3E}">
        <p14:creationId xmlns:p14="http://schemas.microsoft.com/office/powerpoint/2010/main" val="695630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F6D5CD-36DF-4B22-A2BC-3B16642FE278}"/>
              </a:ext>
            </a:extLst>
          </p:cNvPr>
          <p:cNvSpPr>
            <a:spLocks noGrp="1"/>
          </p:cNvSpPr>
          <p:nvPr>
            <p:ph idx="1"/>
          </p:nvPr>
        </p:nvSpPr>
        <p:spPr/>
        <p:txBody>
          <a:bodyPr>
            <a:normAutofit/>
          </a:bodyPr>
          <a:lstStyle/>
          <a:p>
            <a:pPr algn="just"/>
            <a:r>
              <a:rPr lang="en-US" sz="2000" dirty="0">
                <a:latin typeface="Arial" panose="020B0604020202020204" pitchFamily="34" charset="0"/>
                <a:cs typeface="Arial" panose="020B0604020202020204" pitchFamily="34" charset="0"/>
              </a:rPr>
              <a:t>Parameters that are frequently sampled or monitored for water quality include temperature, dissolved oxygen, pH, conductivity, ORP, and turbidity. However water monitoring may also include measuring total algae, ISEs (ammonia, nitrate, chloride), or laboratory parameters such as BOD, titration, or TOC.</a:t>
            </a:r>
          </a:p>
          <a:p>
            <a:pPr algn="just"/>
            <a:r>
              <a:rPr lang="en-US" sz="2000" dirty="0">
                <a:latin typeface="Arial" panose="020B0604020202020204" pitchFamily="34" charset="0"/>
                <a:cs typeface="Arial" panose="020B0604020202020204" pitchFamily="34" charset="0"/>
              </a:rPr>
              <a:t>It help people to understand the quality of water is good or bad and also its </a:t>
            </a:r>
            <a:r>
              <a:rPr lang="en-US" sz="2000" dirty="0" err="1">
                <a:latin typeface="Arial" panose="020B0604020202020204" pitchFamily="34" charset="0"/>
                <a:cs typeface="Arial" panose="020B0604020202020204" pitchFamily="34" charset="0"/>
              </a:rPr>
              <a:t>its</a:t>
            </a:r>
            <a:r>
              <a:rPr lang="en-US" sz="2000" dirty="0">
                <a:latin typeface="Arial" panose="020B0604020202020204" pitchFamily="34" charset="0"/>
                <a:cs typeface="Arial" panose="020B0604020202020204" pitchFamily="34" charset="0"/>
              </a:rPr>
              <a:t> safe or not.</a:t>
            </a:r>
          </a:p>
        </p:txBody>
      </p:sp>
      <p:sp>
        <p:nvSpPr>
          <p:cNvPr id="5" name="Title 4">
            <a:extLst>
              <a:ext uri="{FF2B5EF4-FFF2-40B4-BE49-F238E27FC236}">
                <a16:creationId xmlns:a16="http://schemas.microsoft.com/office/drawing/2014/main" id="{03C1A451-A29E-4BFE-B455-8E3EC001F112}"/>
              </a:ext>
            </a:extLst>
          </p:cNvPr>
          <p:cNvSpPr>
            <a:spLocks noGrp="1"/>
          </p:cNvSpPr>
          <p:nvPr>
            <p:ph type="title"/>
          </p:nvPr>
        </p:nvSpPr>
        <p:spPr/>
        <p:txBody>
          <a:bodyPr>
            <a:normAutofit/>
          </a:bodyPr>
          <a:lstStyle/>
          <a:p>
            <a:r>
              <a:rPr lang="en-US" sz="5400" b="1" cap="none" dirty="0">
                <a:ln w="6600">
                  <a:solidFill>
                    <a:schemeClr val="accent2"/>
                  </a:solidFill>
                  <a:prstDash val="solid"/>
                </a:ln>
                <a:solidFill>
                  <a:srgbClr val="00B0F0"/>
                </a:solidFill>
                <a:effectLst>
                  <a:outerShdw dist="38100" dir="2700000" algn="tl" rotWithShape="0">
                    <a:schemeClr val="accent2"/>
                  </a:outerShdw>
                </a:effectLst>
              </a:rPr>
              <a:t>HOW IT HELP PEOPLE?</a:t>
            </a:r>
            <a:br>
              <a:rPr lang="en-US" sz="5400" b="1" cap="none" dirty="0">
                <a:ln w="6600">
                  <a:solidFill>
                    <a:schemeClr val="accent2"/>
                  </a:solidFill>
                  <a:prstDash val="solid"/>
                </a:ln>
                <a:solidFill>
                  <a:srgbClr val="00B0F0"/>
                </a:solidFill>
                <a:effectLst>
                  <a:outerShdw dist="38100" dir="2700000" algn="tl" rotWithShape="0">
                    <a:schemeClr val="accent2"/>
                  </a:outerShdw>
                </a:effectLst>
              </a:rPr>
            </a:br>
            <a:endParaRPr lang="en-US" sz="5400" dirty="0">
              <a:solidFill>
                <a:srgbClr val="00B0F0"/>
              </a:solidFill>
            </a:endParaRPr>
          </a:p>
        </p:txBody>
      </p:sp>
    </p:spTree>
    <p:extLst>
      <p:ext uri="{BB962C8B-B14F-4D97-AF65-F5344CB8AC3E}">
        <p14:creationId xmlns:p14="http://schemas.microsoft.com/office/powerpoint/2010/main" val="2718695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2000" dirty="0">
                <a:latin typeface="Arial" panose="020B0604020202020204" pitchFamily="34" charset="0"/>
                <a:cs typeface="Arial" panose="020B0604020202020204" pitchFamily="34" charset="0"/>
              </a:rPr>
              <a:t>As per normal water parameter in our dataset we have to check all of the parameter of water . we need to check the quality of water is good or not because Only 3 % of Earth's water is fresh water. 1 % of this fresh water is fit for drinking, rest is locked up in the ground, glaciers and ice caps . water is essential for our life.</a:t>
            </a:r>
          </a:p>
          <a:p>
            <a:pPr algn="just"/>
            <a:r>
              <a:rPr lang="en-US" sz="2000" dirty="0">
                <a:latin typeface="Arial" panose="020B0604020202020204" pitchFamily="34" charset="0"/>
                <a:cs typeface="Arial" panose="020B0604020202020204" pitchFamily="34" charset="0"/>
              </a:rPr>
              <a:t>As normal water parameter are -</a:t>
            </a:r>
            <a:r>
              <a:rPr lang="en-US" sz="2000" dirty="0"/>
              <a:t> </a:t>
            </a:r>
          </a:p>
          <a:p>
            <a:endParaRPr lang="en-IN" dirty="0"/>
          </a:p>
        </p:txBody>
      </p:sp>
      <p:sp>
        <p:nvSpPr>
          <p:cNvPr id="3" name="Title 2"/>
          <p:cNvSpPr>
            <a:spLocks noGrp="1"/>
          </p:cNvSpPr>
          <p:nvPr>
            <p:ph type="title"/>
          </p:nvPr>
        </p:nvSpPr>
        <p:spPr>
          <a:xfrm>
            <a:off x="6502399" y="457200"/>
            <a:ext cx="4154311" cy="5715000"/>
          </a:xfrm>
        </p:spPr>
        <p:txBody>
          <a:bodyPr>
            <a:normAutofit/>
          </a:bodyPr>
          <a:lstStyle/>
          <a:p>
            <a:r>
              <a:rPr lang="en-US" sz="5400" b="1" dirty="0">
                <a:ln w="6600">
                  <a:solidFill>
                    <a:schemeClr val="accent2"/>
                  </a:solidFill>
                  <a:prstDash val="solid"/>
                </a:ln>
                <a:solidFill>
                  <a:srgbClr val="00B0F0"/>
                </a:solidFill>
                <a:effectLst>
                  <a:outerShdw dist="38100" dir="2700000" algn="tl" rotWithShape="0">
                    <a:schemeClr val="accent2"/>
                  </a:outerShdw>
                </a:effectLst>
              </a:rPr>
              <a:t>WHY WE NEED THIS?</a:t>
            </a:r>
            <a:endParaRPr lang="en-IN" sz="5400" dirty="0">
              <a:solidFill>
                <a:srgbClr val="00B0F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1330" y="4295668"/>
            <a:ext cx="4828065" cy="2246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1874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F66707-7121-4F7A-97EE-2A4BAB1992BD}"/>
              </a:ext>
            </a:extLst>
          </p:cNvPr>
          <p:cNvSpPr>
            <a:spLocks noGrp="1"/>
          </p:cNvSpPr>
          <p:nvPr>
            <p:ph sz="half" idx="1"/>
          </p:nvPr>
        </p:nvSpPr>
        <p:spPr/>
        <p:txBody>
          <a:bodyPr>
            <a:normAutofit/>
          </a:bodyPr>
          <a:lstStyle/>
          <a:p>
            <a:r>
              <a:rPr lang="en-US" sz="2000" dirty="0"/>
              <a:t>Address the quality and sustainability of water resources, which are critical to the survival of people and the planet. So we have to check the quality of water for every thing.</a:t>
            </a:r>
          </a:p>
        </p:txBody>
      </p:sp>
      <p:pic>
        <p:nvPicPr>
          <p:cNvPr id="5" name="Content Placeholder 4">
            <a:extLst>
              <a:ext uri="{FF2B5EF4-FFF2-40B4-BE49-F238E27FC236}">
                <a16:creationId xmlns:a16="http://schemas.microsoft.com/office/drawing/2014/main" id="{F864E6B0-B2C8-410B-9ADA-2B4B6AE50E13}"/>
              </a:ext>
            </a:extLst>
          </p:cNvPr>
          <p:cNvPicPr>
            <a:picLocks noGrp="1" noChangeAspect="1"/>
          </p:cNvPicPr>
          <p:nvPr>
            <p:ph sz="half" idx="2"/>
          </p:nvPr>
        </p:nvPicPr>
        <p:blipFill>
          <a:blip r:embed="rId2"/>
          <a:stretch>
            <a:fillRect/>
          </a:stretch>
        </p:blipFill>
        <p:spPr>
          <a:xfrm>
            <a:off x="838656" y="457200"/>
            <a:ext cx="3707488" cy="2667000"/>
          </a:xfrm>
          <a:prstGeom prst="rect">
            <a:avLst/>
          </a:prstGeom>
        </p:spPr>
      </p:pic>
      <p:sp>
        <p:nvSpPr>
          <p:cNvPr id="4" name="Title 3">
            <a:extLst>
              <a:ext uri="{FF2B5EF4-FFF2-40B4-BE49-F238E27FC236}">
                <a16:creationId xmlns:a16="http://schemas.microsoft.com/office/drawing/2014/main" id="{E928DEE2-63DF-4D62-A3DF-61E0CD968173}"/>
              </a:ext>
            </a:extLst>
          </p:cNvPr>
          <p:cNvSpPr>
            <a:spLocks noGrp="1"/>
          </p:cNvSpPr>
          <p:nvPr>
            <p:ph type="title"/>
          </p:nvPr>
        </p:nvSpPr>
        <p:spPr>
          <a:xfrm>
            <a:off x="7871790" y="457201"/>
            <a:ext cx="3458819" cy="2564295"/>
          </a:xfrm>
        </p:spPr>
        <p:txBody>
          <a:bodyPr/>
          <a:lstStyle/>
          <a:p>
            <a:r>
              <a:rPr lang="en-US" sz="5400" b="1" dirty="0">
                <a:ln w="6600">
                  <a:solidFill>
                    <a:schemeClr val="accent2"/>
                  </a:solidFill>
                  <a:prstDash val="solid"/>
                </a:ln>
                <a:solidFill>
                  <a:srgbClr val="00B0F0"/>
                </a:solidFill>
                <a:effectLst>
                  <a:outerShdw dist="38100" dir="2700000" algn="tl" rotWithShape="0">
                    <a:schemeClr val="accent2"/>
                  </a:outerShdw>
                </a:effectLst>
              </a:rPr>
              <a:t>SOLUTION</a:t>
            </a:r>
            <a:br>
              <a:rPr lang="en-US" b="1" dirty="0">
                <a:ln w="6600">
                  <a:solidFill>
                    <a:schemeClr val="accent2"/>
                  </a:solidFill>
                  <a:prstDash val="solid"/>
                </a:ln>
                <a:solidFill>
                  <a:srgbClr val="00B0F0"/>
                </a:solidFill>
                <a:effectLst>
                  <a:outerShdw dist="38100" dir="2700000" algn="tl" rotWithShape="0">
                    <a:schemeClr val="accent2"/>
                  </a:outerShdw>
                </a:effectLst>
              </a:rPr>
            </a:br>
            <a:endParaRPr lang="en-US" dirty="0"/>
          </a:p>
        </p:txBody>
      </p:sp>
    </p:spTree>
    <p:extLst>
      <p:ext uri="{BB962C8B-B14F-4D97-AF65-F5344CB8AC3E}">
        <p14:creationId xmlns:p14="http://schemas.microsoft.com/office/powerpoint/2010/main" val="3726068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endParaRPr lang="en-IN" dirty="0"/>
          </a:p>
        </p:txBody>
      </p:sp>
      <p:sp>
        <p:nvSpPr>
          <p:cNvPr id="3" name="Title 2"/>
          <p:cNvSpPr>
            <a:spLocks noGrp="1"/>
          </p:cNvSpPr>
          <p:nvPr>
            <p:ph type="title"/>
          </p:nvPr>
        </p:nvSpPr>
        <p:spPr>
          <a:xfrm>
            <a:off x="5685183" y="457200"/>
            <a:ext cx="5618921" cy="3107635"/>
          </a:xfrm>
        </p:spPr>
        <p:txBody>
          <a:bodyPr>
            <a:noAutofit/>
          </a:bodyPr>
          <a:lstStyle/>
          <a:p>
            <a:r>
              <a:rPr lang="en-US" sz="5400" b="1" dirty="0">
                <a:ln w="6600">
                  <a:solidFill>
                    <a:schemeClr val="accent2"/>
                  </a:solidFill>
                  <a:prstDash val="solid"/>
                </a:ln>
                <a:solidFill>
                  <a:srgbClr val="00B0F0"/>
                </a:solidFill>
                <a:effectLst>
                  <a:outerShdw dist="38100" dir="2700000" algn="tl" rotWithShape="0">
                    <a:schemeClr val="accent2"/>
                  </a:outerShdw>
                </a:effectLst>
              </a:rPr>
              <a:t>MODELLING (ANALYSIS MODEL)AND VISUALISATION</a:t>
            </a:r>
            <a:endParaRPr lang="en-IN" sz="5400" dirty="0">
              <a:solidFill>
                <a:srgbClr val="00B0F0"/>
              </a:solidFill>
            </a:endParaRPr>
          </a:p>
        </p:txBody>
      </p:sp>
      <p:graphicFrame>
        <p:nvGraphicFramePr>
          <p:cNvPr id="4" name="Diagram 3">
            <a:extLst>
              <a:ext uri="{FF2B5EF4-FFF2-40B4-BE49-F238E27FC236}">
                <a16:creationId xmlns:a16="http://schemas.microsoft.com/office/drawing/2014/main" id="{63977CD9-6AB2-4C92-AA8C-6C03DE5A3B89}"/>
              </a:ext>
            </a:extLst>
          </p:cNvPr>
          <p:cNvGraphicFramePr/>
          <p:nvPr>
            <p:extLst>
              <p:ext uri="{D42A27DB-BD31-4B8C-83A1-F6EECF244321}">
                <p14:modId xmlns:p14="http://schemas.microsoft.com/office/powerpoint/2010/main" val="1594933621"/>
              </p:ext>
            </p:extLst>
          </p:nvPr>
        </p:nvGraphicFramePr>
        <p:xfrm>
          <a:off x="357810" y="719666"/>
          <a:ext cx="6347792"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3016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FDE5B7-168B-4DAF-A59D-C559D606F4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255735"/>
            <a:ext cx="7487477" cy="3602266"/>
          </a:xfrm>
        </p:spPr>
      </p:pic>
      <p:sp>
        <p:nvSpPr>
          <p:cNvPr id="3" name="Title 2">
            <a:extLst>
              <a:ext uri="{FF2B5EF4-FFF2-40B4-BE49-F238E27FC236}">
                <a16:creationId xmlns:a16="http://schemas.microsoft.com/office/drawing/2014/main" id="{8717AD83-2269-42EC-85C7-6589E6A3F148}"/>
              </a:ext>
            </a:extLst>
          </p:cNvPr>
          <p:cNvSpPr>
            <a:spLocks noGrp="1"/>
          </p:cNvSpPr>
          <p:nvPr>
            <p:ph type="title"/>
          </p:nvPr>
        </p:nvSpPr>
        <p:spPr>
          <a:xfrm>
            <a:off x="5857461" y="457200"/>
            <a:ext cx="5724939" cy="2629755"/>
          </a:xfrm>
        </p:spPr>
        <p:txBody>
          <a:bodyPr>
            <a:normAutofit/>
          </a:bodyPr>
          <a:lstStyle/>
          <a:p>
            <a:r>
              <a:rPr lang="en-US" b="1" dirty="0">
                <a:ln w="6600">
                  <a:solidFill>
                    <a:schemeClr val="accent2"/>
                  </a:solidFill>
                  <a:prstDash val="solid"/>
                </a:ln>
                <a:solidFill>
                  <a:srgbClr val="00B0F0"/>
                </a:solidFill>
                <a:effectLst>
                  <a:outerShdw dist="38100" dir="2700000" algn="tl" rotWithShape="0">
                    <a:schemeClr val="accent2"/>
                  </a:outerShdw>
                </a:effectLst>
              </a:rPr>
              <a:t> </a:t>
            </a:r>
            <a:r>
              <a:rPr lang="en-US" sz="3600" b="1" dirty="0">
                <a:ln w="6600">
                  <a:solidFill>
                    <a:schemeClr val="accent2"/>
                  </a:solidFill>
                  <a:prstDash val="solid"/>
                </a:ln>
                <a:solidFill>
                  <a:srgbClr val="00B0F0"/>
                </a:solidFill>
                <a:effectLst>
                  <a:outerShdw dist="38100" dir="2700000" algn="tl" rotWithShape="0">
                    <a:schemeClr val="accent2"/>
                  </a:outerShdw>
                </a:effectLst>
              </a:rPr>
              <a:t>RESULT(PREDICTION MODEL)</a:t>
            </a:r>
            <a:endParaRPr lang="en-US" sz="3600" dirty="0">
              <a:solidFill>
                <a:srgbClr val="00B0F0"/>
              </a:solidFill>
            </a:endParaRPr>
          </a:p>
        </p:txBody>
      </p:sp>
      <p:pic>
        <p:nvPicPr>
          <p:cNvPr id="7" name="Picture 6">
            <a:extLst>
              <a:ext uri="{FF2B5EF4-FFF2-40B4-BE49-F238E27FC236}">
                <a16:creationId xmlns:a16="http://schemas.microsoft.com/office/drawing/2014/main" id="{0B6B9E37-6D1F-49C0-850D-AA26EC6F42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74"/>
            <a:ext cx="7354957" cy="3218706"/>
          </a:xfrm>
          <a:prstGeom prst="rect">
            <a:avLst/>
          </a:prstGeom>
        </p:spPr>
      </p:pic>
    </p:spTree>
    <p:extLst>
      <p:ext uri="{BB962C8B-B14F-4D97-AF65-F5344CB8AC3E}">
        <p14:creationId xmlns:p14="http://schemas.microsoft.com/office/powerpoint/2010/main" val="2084664025"/>
      </p:ext>
    </p:extLst>
  </p:cSld>
  <p:clrMapOvr>
    <a:masterClrMapping/>
  </p:clrMapOvr>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601</TotalTime>
  <Words>502</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Composite</vt:lpstr>
      <vt:lpstr>PowerPoint Presentation</vt:lpstr>
      <vt:lpstr>PowerPoint Presentation</vt:lpstr>
      <vt:lpstr>PROBLEM STATEMENT </vt:lpstr>
      <vt:lpstr>PROJECT OVERVIEW</vt:lpstr>
      <vt:lpstr>HOW IT HELP PEOPLE? </vt:lpstr>
      <vt:lpstr>WHY WE NEED THIS?</vt:lpstr>
      <vt:lpstr>SOLUTION </vt:lpstr>
      <vt:lpstr>MODELLING (ANALYSIS MODEL)AND VISUALISATION</vt:lpstr>
      <vt:lpstr> RESULT(PREDICTION MODEL)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Quality Data Analytics</dc:title>
  <dc:creator>IBM</dc:creator>
  <cp:lastModifiedBy>IBM</cp:lastModifiedBy>
  <cp:revision>36</cp:revision>
  <dcterms:created xsi:type="dcterms:W3CDTF">2023-11-01T10:18:09Z</dcterms:created>
  <dcterms:modified xsi:type="dcterms:W3CDTF">2023-11-03T06:03:02Z</dcterms:modified>
</cp:coreProperties>
</file>