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57" r:id="rId5"/>
    <p:sldId id="260" r:id="rId6"/>
    <p:sldId id="261" r:id="rId7"/>
    <p:sldId id="262" r:id="rId8"/>
    <p:sldId id="265" r:id="rId9"/>
    <p:sldId id="263"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6B7F6-AD8D-42BE-B66D-481E35BDDD7A}"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300642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6B7F6-AD8D-42BE-B66D-481E35BDDD7A}"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131599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6B7F6-AD8D-42BE-B66D-481E35BDDD7A}"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47F080-53BB-4D9B-A622-E894BBE7DC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913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256B7F6-AD8D-42BE-B66D-481E35BDDD7A}"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298671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256B7F6-AD8D-42BE-B66D-481E35BDDD7A}"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7F080-53BB-4D9B-A622-E894BBE7DC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9510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256B7F6-AD8D-42BE-B66D-481E35BDDD7A}"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978294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6B7F6-AD8D-42BE-B66D-481E35BDDD7A}"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4252513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6B7F6-AD8D-42BE-B66D-481E35BDDD7A}"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417795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6B7F6-AD8D-42BE-B66D-481E35BDDD7A}"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94865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6B7F6-AD8D-42BE-B66D-481E35BDDD7A}" type="datetimeFigureOut">
              <a:rPr lang="en-IN" smtClean="0"/>
              <a:t>01-03-2024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2052864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6B7F6-AD8D-42BE-B66D-481E35BDDD7A}"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234931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6B7F6-AD8D-42BE-B66D-481E35BDDD7A}" type="datetimeFigureOut">
              <a:rPr lang="en-IN" smtClean="0"/>
              <a:t>01-03-2024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27975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6B7F6-AD8D-42BE-B66D-481E35BDDD7A}" type="datetimeFigureOut">
              <a:rPr lang="en-IN" smtClean="0"/>
              <a:t>01-03-2024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2188813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6B7F6-AD8D-42BE-B66D-481E35BDDD7A}" type="datetimeFigureOut">
              <a:rPr lang="en-IN" smtClean="0"/>
              <a:t>01-03-2024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352352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56B7F6-AD8D-42BE-B66D-481E35BDDD7A}"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84667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56B7F6-AD8D-42BE-B66D-481E35BDDD7A}" type="datetimeFigureOut">
              <a:rPr lang="en-IN" smtClean="0"/>
              <a:t>01-03-2024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747F080-53BB-4D9B-A622-E894BBE7DC3E}" type="slidenum">
              <a:rPr lang="en-IN" smtClean="0"/>
              <a:t>‹#›</a:t>
            </a:fld>
            <a:endParaRPr lang="en-IN"/>
          </a:p>
        </p:txBody>
      </p:sp>
    </p:spTree>
    <p:extLst>
      <p:ext uri="{BB962C8B-B14F-4D97-AF65-F5344CB8AC3E}">
        <p14:creationId xmlns:p14="http://schemas.microsoft.com/office/powerpoint/2010/main" val="422818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256B7F6-AD8D-42BE-B66D-481E35BDDD7A}" type="datetimeFigureOut">
              <a:rPr lang="en-IN" smtClean="0"/>
              <a:t>01-03-2024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747F080-53BB-4D9B-A622-E894BBE7DC3E}" type="slidenum">
              <a:rPr lang="en-IN" smtClean="0"/>
              <a:t>‹#›</a:t>
            </a:fld>
            <a:endParaRPr lang="en-IN"/>
          </a:p>
        </p:txBody>
      </p:sp>
    </p:spTree>
    <p:extLst>
      <p:ext uri="{BB962C8B-B14F-4D97-AF65-F5344CB8AC3E}">
        <p14:creationId xmlns:p14="http://schemas.microsoft.com/office/powerpoint/2010/main" val="398956856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A213-5F48-4411-9B5D-5825EF87A0C6}"/>
              </a:ext>
            </a:extLst>
          </p:cNvPr>
          <p:cNvSpPr>
            <a:spLocks noGrp="1"/>
          </p:cNvSpPr>
          <p:nvPr>
            <p:ph type="ctrTitle"/>
          </p:nvPr>
        </p:nvSpPr>
        <p:spPr>
          <a:xfrm>
            <a:off x="1162050" y="180181"/>
            <a:ext cx="9144000" cy="2306637"/>
          </a:xfrm>
        </p:spPr>
        <p:txBody>
          <a:bodyPr/>
          <a:lstStyle/>
          <a:p>
            <a:pPr algn="just"/>
            <a:r>
              <a:rPr lang="en-US" dirty="0"/>
              <a:t>          Django To – Do App</a:t>
            </a:r>
            <a:endParaRPr lang="en-IN" dirty="0"/>
          </a:p>
        </p:txBody>
      </p:sp>
      <p:sp>
        <p:nvSpPr>
          <p:cNvPr id="3" name="Subtitle 2">
            <a:extLst>
              <a:ext uri="{FF2B5EF4-FFF2-40B4-BE49-F238E27FC236}">
                <a16:creationId xmlns:a16="http://schemas.microsoft.com/office/drawing/2014/main" id="{9849E64B-7B6A-4E8F-B988-FE517B2FAB79}"/>
              </a:ext>
            </a:extLst>
          </p:cNvPr>
          <p:cNvSpPr>
            <a:spLocks noGrp="1"/>
          </p:cNvSpPr>
          <p:nvPr>
            <p:ph type="subTitle" idx="1"/>
          </p:nvPr>
        </p:nvSpPr>
        <p:spPr>
          <a:xfrm>
            <a:off x="1390651" y="4596625"/>
            <a:ext cx="8915399" cy="1126283"/>
          </a:xfrm>
        </p:spPr>
        <p:txBody>
          <a:bodyPr>
            <a:normAutofit lnSpcReduction="10000"/>
          </a:bodyPr>
          <a:lstStyle/>
          <a:p>
            <a:pPr algn="just"/>
            <a:r>
              <a:rPr lang="en-US" dirty="0"/>
              <a:t>                                                                                 BY TEAM TRAILBLAZERS:</a:t>
            </a:r>
          </a:p>
          <a:p>
            <a:pPr algn="just"/>
            <a:r>
              <a:rPr lang="en-US" dirty="0"/>
              <a:t>                                                                                MANJIMA BHATTACHARYYA</a:t>
            </a:r>
          </a:p>
          <a:p>
            <a:pPr algn="just"/>
            <a:r>
              <a:rPr lang="en-US" dirty="0"/>
              <a:t>                                                                                ANOUSHKA DAS</a:t>
            </a:r>
            <a:endParaRPr lang="en-IN" dirty="0"/>
          </a:p>
        </p:txBody>
      </p:sp>
    </p:spTree>
    <p:extLst>
      <p:ext uri="{BB962C8B-B14F-4D97-AF65-F5344CB8AC3E}">
        <p14:creationId xmlns:p14="http://schemas.microsoft.com/office/powerpoint/2010/main" val="406826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2F92-5CB8-42EE-9BAE-24937A96848C}"/>
              </a:ext>
            </a:extLst>
          </p:cNvPr>
          <p:cNvSpPr>
            <a:spLocks noGrp="1"/>
          </p:cNvSpPr>
          <p:nvPr>
            <p:ph type="title"/>
          </p:nvPr>
        </p:nvSpPr>
        <p:spPr/>
        <p:txBody>
          <a:bodyPr/>
          <a:lstStyle/>
          <a:p>
            <a:r>
              <a:rPr lang="en-US" dirty="0"/>
              <a:t>Result</a:t>
            </a:r>
            <a:endParaRPr lang="en-IN" dirty="0"/>
          </a:p>
        </p:txBody>
      </p:sp>
      <p:pic>
        <p:nvPicPr>
          <p:cNvPr id="7" name="Content Placeholder 6">
            <a:extLst>
              <a:ext uri="{FF2B5EF4-FFF2-40B4-BE49-F238E27FC236}">
                <a16:creationId xmlns:a16="http://schemas.microsoft.com/office/drawing/2014/main" id="{6EE5F1D6-EE9E-4C2E-8592-BBA7F10E0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9460" y="1905000"/>
            <a:ext cx="5949658" cy="3778250"/>
          </a:xfrm>
        </p:spPr>
      </p:pic>
    </p:spTree>
    <p:extLst>
      <p:ext uri="{BB962C8B-B14F-4D97-AF65-F5344CB8AC3E}">
        <p14:creationId xmlns:p14="http://schemas.microsoft.com/office/powerpoint/2010/main" val="168124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D07C-BD1C-4A54-AF60-1CFCBED623A5}"/>
              </a:ext>
            </a:extLst>
          </p:cNvPr>
          <p:cNvSpPr>
            <a:spLocks noGrp="1"/>
          </p:cNvSpPr>
          <p:nvPr>
            <p:ph type="title"/>
          </p:nvPr>
        </p:nvSpPr>
        <p:spPr>
          <a:xfrm>
            <a:off x="4167963" y="2562448"/>
            <a:ext cx="3094075" cy="988828"/>
          </a:xfrm>
        </p:spPr>
        <p:txBody>
          <a:bodyPr/>
          <a:lstStyle/>
          <a:p>
            <a:r>
              <a:rPr lang="en-US" dirty="0"/>
              <a:t>Thank You</a:t>
            </a:r>
            <a:endParaRPr lang="en-IN" dirty="0"/>
          </a:p>
        </p:txBody>
      </p:sp>
    </p:spTree>
    <p:extLst>
      <p:ext uri="{BB962C8B-B14F-4D97-AF65-F5344CB8AC3E}">
        <p14:creationId xmlns:p14="http://schemas.microsoft.com/office/powerpoint/2010/main" val="275997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A4DF-8447-4F33-BD62-930E38735EB6}"/>
              </a:ext>
            </a:extLst>
          </p:cNvPr>
          <p:cNvSpPr>
            <a:spLocks noGrp="1"/>
          </p:cNvSpPr>
          <p:nvPr>
            <p:ph type="title"/>
          </p:nvPr>
        </p:nvSpPr>
        <p:spPr>
          <a:xfrm>
            <a:off x="2940086" y="719804"/>
            <a:ext cx="8911687" cy="1280890"/>
          </a:xfrm>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8D92B995-82F6-4C21-AF78-54940FA9D12D}"/>
              </a:ext>
            </a:extLst>
          </p:cNvPr>
          <p:cNvSpPr>
            <a:spLocks noGrp="1"/>
          </p:cNvSpPr>
          <p:nvPr>
            <p:ph idx="1"/>
          </p:nvPr>
        </p:nvSpPr>
        <p:spPr>
          <a:xfrm>
            <a:off x="2940086" y="1915633"/>
            <a:ext cx="8915400" cy="3777622"/>
          </a:xfrm>
        </p:spPr>
        <p:txBody>
          <a:bodyPr/>
          <a:lstStyle/>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Project Overview</a:t>
            </a:r>
          </a:p>
          <a:p>
            <a:pPr>
              <a:buFont typeface="Wingdings" panose="05000000000000000000" pitchFamily="2" charset="2"/>
              <a:buChar char="Ø"/>
            </a:pPr>
            <a:r>
              <a:rPr lang="en-US" dirty="0"/>
              <a:t>Who are the end users?</a:t>
            </a:r>
          </a:p>
          <a:p>
            <a:pPr>
              <a:buFont typeface="Wingdings" panose="05000000000000000000" pitchFamily="2" charset="2"/>
              <a:buChar char="Ø"/>
            </a:pPr>
            <a:r>
              <a:rPr lang="en-US" dirty="0"/>
              <a:t>Your solution and its value proposition</a:t>
            </a:r>
          </a:p>
          <a:p>
            <a:pPr>
              <a:buFont typeface="Wingdings" panose="05000000000000000000" pitchFamily="2" charset="2"/>
              <a:buChar char="Ø"/>
            </a:pPr>
            <a:r>
              <a:rPr lang="en-US" dirty="0"/>
              <a:t>The ‘Wow’ in our Solution</a:t>
            </a:r>
          </a:p>
          <a:p>
            <a:pPr>
              <a:buFont typeface="Wingdings" panose="05000000000000000000" pitchFamily="2" charset="2"/>
              <a:buChar char="Ø"/>
            </a:pPr>
            <a:r>
              <a:rPr lang="en-US" dirty="0"/>
              <a:t>Modelling</a:t>
            </a:r>
          </a:p>
          <a:p>
            <a:pPr>
              <a:buFont typeface="Wingdings" panose="05000000000000000000" pitchFamily="2" charset="2"/>
              <a:buChar char="Ø"/>
            </a:pPr>
            <a:r>
              <a:rPr lang="en-US" dirty="0"/>
              <a:t>Result</a:t>
            </a:r>
          </a:p>
          <a:p>
            <a:endParaRPr lang="en-IN" dirty="0"/>
          </a:p>
        </p:txBody>
      </p:sp>
    </p:spTree>
    <p:extLst>
      <p:ext uri="{BB962C8B-B14F-4D97-AF65-F5344CB8AC3E}">
        <p14:creationId xmlns:p14="http://schemas.microsoft.com/office/powerpoint/2010/main" val="132014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9E26-291E-4AEF-903B-FC2A78BBF88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362D2A0-EE17-447D-9AA4-2C4319EDA54A}"/>
              </a:ext>
            </a:extLst>
          </p:cNvPr>
          <p:cNvSpPr>
            <a:spLocks noGrp="1"/>
          </p:cNvSpPr>
          <p:nvPr>
            <p:ph idx="1"/>
          </p:nvPr>
        </p:nvSpPr>
        <p:spPr>
          <a:xfrm>
            <a:off x="1392866" y="1905000"/>
            <a:ext cx="10609521" cy="4245566"/>
          </a:xfrm>
        </p:spPr>
        <p:txBody>
          <a:bodyPr/>
          <a:lstStyle/>
          <a:p>
            <a:r>
              <a:rPr lang="en-US" dirty="0"/>
              <a:t>It is true that getting organized and using a daily planner won’t solve all of our problems, but it will make juggling them a little easier.</a:t>
            </a:r>
          </a:p>
          <a:p>
            <a:r>
              <a:rPr lang="en-US" dirty="0"/>
              <a:t> Especially, when our screen time is high, having a digital or an on-screen planner makes it convenient and effective for individuals to use.</a:t>
            </a:r>
            <a:endParaRPr lang="en-IN" dirty="0"/>
          </a:p>
          <a:p>
            <a:endParaRPr lang="en-IN" dirty="0"/>
          </a:p>
        </p:txBody>
      </p:sp>
    </p:spTree>
    <p:extLst>
      <p:ext uri="{BB962C8B-B14F-4D97-AF65-F5344CB8AC3E}">
        <p14:creationId xmlns:p14="http://schemas.microsoft.com/office/powerpoint/2010/main" val="356921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0DB8-85A2-4ACA-A606-3181EEF75B4C}"/>
              </a:ext>
            </a:extLst>
          </p:cNvPr>
          <p:cNvSpPr>
            <a:spLocks noGrp="1"/>
          </p:cNvSpPr>
          <p:nvPr>
            <p:ph type="title"/>
          </p:nvPr>
        </p:nvSpPr>
        <p:spPr/>
        <p:txBody>
          <a:bodyPr/>
          <a:lstStyle/>
          <a:p>
            <a:r>
              <a:rPr lang="en-US" dirty="0"/>
              <a:t>Project Overview</a:t>
            </a:r>
            <a:br>
              <a:rPr lang="en-IN" dirty="0"/>
            </a:br>
            <a:endParaRPr lang="en-IN" dirty="0"/>
          </a:p>
        </p:txBody>
      </p:sp>
      <p:sp>
        <p:nvSpPr>
          <p:cNvPr id="3" name="Content Placeholder 2">
            <a:extLst>
              <a:ext uri="{FF2B5EF4-FFF2-40B4-BE49-F238E27FC236}">
                <a16:creationId xmlns:a16="http://schemas.microsoft.com/office/drawing/2014/main" id="{1F3C6F78-2BCC-4E3F-BD95-604A0CF8BF31}"/>
              </a:ext>
            </a:extLst>
          </p:cNvPr>
          <p:cNvSpPr>
            <a:spLocks noGrp="1"/>
          </p:cNvSpPr>
          <p:nvPr>
            <p:ph idx="1"/>
          </p:nvPr>
        </p:nvSpPr>
        <p:spPr>
          <a:xfrm>
            <a:off x="1676400" y="1617922"/>
            <a:ext cx="10104474" cy="4389474"/>
          </a:xfrm>
        </p:spPr>
        <p:txBody>
          <a:bodyPr/>
          <a:lstStyle/>
          <a:p>
            <a:r>
              <a:rPr lang="en-IN" dirty="0"/>
              <a:t>There are a lot of reasons why having a daily planner is beneficial. The most important reason that you should have one is that it helps keep track of records of your daily activities. This includes homework, chores, appointments, and meetings.</a:t>
            </a:r>
          </a:p>
          <a:p>
            <a:r>
              <a:rPr lang="en-IN" dirty="0"/>
              <a:t>It's easy to keep track of things while you're running errands, going to a meeting, or attending a class. </a:t>
            </a:r>
          </a:p>
          <a:p>
            <a:r>
              <a:rPr lang="en-IN" dirty="0"/>
              <a:t>Django is a high-level Python Web framework-based web framework that allows rapid development and clean, pragmatic design. </a:t>
            </a:r>
          </a:p>
        </p:txBody>
      </p:sp>
    </p:spTree>
    <p:extLst>
      <p:ext uri="{BB962C8B-B14F-4D97-AF65-F5344CB8AC3E}">
        <p14:creationId xmlns:p14="http://schemas.microsoft.com/office/powerpoint/2010/main" val="148698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A598-BB9B-4C73-8A5C-25CA1456434B}"/>
              </a:ext>
            </a:extLst>
          </p:cNvPr>
          <p:cNvSpPr>
            <a:spLocks noGrp="1"/>
          </p:cNvSpPr>
          <p:nvPr>
            <p:ph type="title"/>
          </p:nvPr>
        </p:nvSpPr>
        <p:spPr>
          <a:xfrm>
            <a:off x="2589212" y="852710"/>
            <a:ext cx="8911687" cy="1280890"/>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B6C638E0-73C4-47AE-B8FE-3FB98C9AFF4F}"/>
              </a:ext>
            </a:extLst>
          </p:cNvPr>
          <p:cNvSpPr>
            <a:spLocks noGrp="1"/>
          </p:cNvSpPr>
          <p:nvPr>
            <p:ph idx="1"/>
          </p:nvPr>
        </p:nvSpPr>
        <p:spPr>
          <a:xfrm>
            <a:off x="2695537" y="2654595"/>
            <a:ext cx="8915400" cy="3777622"/>
          </a:xfrm>
        </p:spPr>
        <p:txBody>
          <a:bodyPr/>
          <a:lstStyle/>
          <a:p>
            <a:r>
              <a:rPr lang="en-IN" dirty="0"/>
              <a:t>For all individual users</a:t>
            </a:r>
          </a:p>
          <a:p>
            <a:r>
              <a:rPr lang="en-IN" dirty="0"/>
              <a:t>Especially for students and working employees.</a:t>
            </a:r>
          </a:p>
          <a:p>
            <a:endParaRPr lang="en-IN" dirty="0"/>
          </a:p>
        </p:txBody>
      </p:sp>
    </p:spTree>
    <p:extLst>
      <p:ext uri="{BB962C8B-B14F-4D97-AF65-F5344CB8AC3E}">
        <p14:creationId xmlns:p14="http://schemas.microsoft.com/office/powerpoint/2010/main" val="416186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9BB2-11C0-45B7-9CB4-D6DA176BA424}"/>
              </a:ext>
            </a:extLst>
          </p:cNvPr>
          <p:cNvSpPr>
            <a:spLocks noGrp="1"/>
          </p:cNvSpPr>
          <p:nvPr>
            <p:ph type="title"/>
          </p:nvPr>
        </p:nvSpPr>
        <p:spPr/>
        <p:txBody>
          <a:bodyPr/>
          <a:lstStyle/>
          <a:p>
            <a:r>
              <a:rPr lang="en-US" dirty="0"/>
              <a:t>Solution &amp; its Value Proposition</a:t>
            </a:r>
            <a:endParaRPr lang="en-IN" dirty="0"/>
          </a:p>
        </p:txBody>
      </p:sp>
      <p:sp>
        <p:nvSpPr>
          <p:cNvPr id="3" name="Content Placeholder 2">
            <a:extLst>
              <a:ext uri="{FF2B5EF4-FFF2-40B4-BE49-F238E27FC236}">
                <a16:creationId xmlns:a16="http://schemas.microsoft.com/office/drawing/2014/main" id="{E6EDC98F-D6DF-4A07-9089-1B4C72E6BCE9}"/>
              </a:ext>
            </a:extLst>
          </p:cNvPr>
          <p:cNvSpPr>
            <a:spLocks noGrp="1"/>
          </p:cNvSpPr>
          <p:nvPr>
            <p:ph idx="1"/>
          </p:nvPr>
        </p:nvSpPr>
        <p:spPr>
          <a:xfrm>
            <a:off x="2121380" y="2197395"/>
            <a:ext cx="8915400" cy="3777622"/>
          </a:xfrm>
        </p:spPr>
        <p:txBody>
          <a:bodyPr/>
          <a:lstStyle/>
          <a:p>
            <a:r>
              <a:rPr lang="en-IN" dirty="0"/>
              <a:t>Having a daily planner is also essential for people who are always on the go. It's easy to keep track of things while you're running errands, going to a meeting, or attending a class.</a:t>
            </a:r>
          </a:p>
          <a:p>
            <a:r>
              <a:rPr lang="en-IN" dirty="0"/>
              <a:t>You can always pull out your planner and take a quick look when you're in a rush to make sure that you don't forget any important things.</a:t>
            </a:r>
          </a:p>
          <a:p>
            <a:r>
              <a:rPr lang="en-US" dirty="0"/>
              <a:t>This will not only save time but also ensure increased productivity.</a:t>
            </a:r>
            <a:endParaRPr lang="en-IN" dirty="0"/>
          </a:p>
          <a:p>
            <a:endParaRPr lang="en-IN" dirty="0"/>
          </a:p>
        </p:txBody>
      </p:sp>
    </p:spTree>
    <p:extLst>
      <p:ext uri="{BB962C8B-B14F-4D97-AF65-F5344CB8AC3E}">
        <p14:creationId xmlns:p14="http://schemas.microsoft.com/office/powerpoint/2010/main" val="132140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2D0C-46DE-4DEC-9EEC-2AF4E7842CD3}"/>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ACEA9FD5-8DFC-4B2B-A454-DAF94C435A50}"/>
              </a:ext>
            </a:extLst>
          </p:cNvPr>
          <p:cNvSpPr>
            <a:spLocks noGrp="1"/>
          </p:cNvSpPr>
          <p:nvPr>
            <p:ph idx="1"/>
          </p:nvPr>
        </p:nvSpPr>
        <p:spPr/>
        <p:txBody>
          <a:bodyPr>
            <a:normAutofit/>
          </a:bodyPr>
          <a:lstStyle/>
          <a:p>
            <a:r>
              <a:rPr lang="en-IN" b="1" i="1" dirty="0"/>
              <a:t>The Planner Is Customizable </a:t>
            </a:r>
            <a:r>
              <a:rPr lang="en-IN" dirty="0"/>
              <a:t>-</a:t>
            </a:r>
            <a:r>
              <a:rPr lang="en-US" dirty="0"/>
              <a:t>With a digital planner file you can change the layout of the document, move pages up and down, delete or duplicate elements, add new elements. Having a customizable document means that you can make it to suit your needs instead of having to adapt your planner style to the available layout in a paper planner.</a:t>
            </a:r>
            <a:endParaRPr lang="en-IN" dirty="0"/>
          </a:p>
          <a:p>
            <a:r>
              <a:rPr lang="en-IN" b="1" i="1" dirty="0"/>
              <a:t>It Saves Your Time </a:t>
            </a:r>
            <a:r>
              <a:rPr lang="en-IN" dirty="0"/>
              <a:t>- </a:t>
            </a:r>
            <a:r>
              <a:rPr lang="en-US" dirty="0"/>
              <a:t>Using a digital planner, you can be more efficient by coping tasks and appointments, dragging and dropping items, duplicate pages or erasing items with a click of a button</a:t>
            </a:r>
            <a:r>
              <a:rPr lang="en-US" b="1" dirty="0"/>
              <a:t>. </a:t>
            </a:r>
            <a:r>
              <a:rPr lang="en-US" dirty="0"/>
              <a:t>You can also write freely and later go back to edit color and position of the information written in the page. Working as a batching system will always be more productive.</a:t>
            </a:r>
          </a:p>
          <a:p>
            <a:endParaRPr lang="en-IN" dirty="0"/>
          </a:p>
          <a:p>
            <a:endParaRPr lang="en-IN" dirty="0"/>
          </a:p>
        </p:txBody>
      </p:sp>
    </p:spTree>
    <p:extLst>
      <p:ext uri="{BB962C8B-B14F-4D97-AF65-F5344CB8AC3E}">
        <p14:creationId xmlns:p14="http://schemas.microsoft.com/office/powerpoint/2010/main" val="165821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9DBD-C809-4310-B6BF-C80208B9B2DF}"/>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C14EDD0A-B2A1-4105-8454-EFD78B937F5E}"/>
              </a:ext>
            </a:extLst>
          </p:cNvPr>
          <p:cNvSpPr>
            <a:spLocks noGrp="1"/>
          </p:cNvSpPr>
          <p:nvPr>
            <p:ph idx="1"/>
          </p:nvPr>
        </p:nvSpPr>
        <p:spPr/>
        <p:txBody>
          <a:bodyPr/>
          <a:lstStyle/>
          <a:p>
            <a:r>
              <a:rPr lang="en-US" b="1" i="1" dirty="0"/>
              <a:t>Digital Planners Help Reduce Waste </a:t>
            </a:r>
            <a:r>
              <a:rPr lang="en-US" dirty="0"/>
              <a:t>- So digital planners are more environmentally friendly than traditional planners because you have less clutter and you produce less waste.</a:t>
            </a:r>
          </a:p>
          <a:p>
            <a:r>
              <a:rPr lang="en-US" b="1" i="1" dirty="0"/>
              <a:t>A Digital Planner Is Accessible Everywhere </a:t>
            </a:r>
            <a:r>
              <a:rPr lang="en-US" dirty="0"/>
              <a:t>- With a digital planner you can access your notes and task from everywhere as it’s possible to sync with a variety of devices. No matter if you forgot your paper planner at home.</a:t>
            </a:r>
          </a:p>
          <a:p>
            <a:pPr marL="0" indent="0">
              <a:buNone/>
            </a:pPr>
            <a:endParaRPr lang="en-IN" dirty="0"/>
          </a:p>
        </p:txBody>
      </p:sp>
    </p:spTree>
    <p:extLst>
      <p:ext uri="{BB962C8B-B14F-4D97-AF65-F5344CB8AC3E}">
        <p14:creationId xmlns:p14="http://schemas.microsoft.com/office/powerpoint/2010/main" val="151873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4A8A-E98E-49A3-B35D-DA521507D54F}"/>
              </a:ext>
            </a:extLst>
          </p:cNvPr>
          <p:cNvSpPr>
            <a:spLocks noGrp="1"/>
          </p:cNvSpPr>
          <p:nvPr>
            <p:ph type="title"/>
          </p:nvPr>
        </p:nvSpPr>
        <p:spPr/>
        <p:txBody>
          <a:bodyPr/>
          <a:lstStyle/>
          <a:p>
            <a:r>
              <a:rPr lang="en-US" dirty="0"/>
              <a:t>Modelling</a:t>
            </a:r>
            <a:endParaRPr lang="en-IN" dirty="0"/>
          </a:p>
        </p:txBody>
      </p:sp>
      <p:pic>
        <p:nvPicPr>
          <p:cNvPr id="4" name="Picture 2" descr="Secured online portal for file storage | AcademicianHelp">
            <a:extLst>
              <a:ext uri="{FF2B5EF4-FFF2-40B4-BE49-F238E27FC236}">
                <a16:creationId xmlns:a16="http://schemas.microsoft.com/office/drawing/2014/main" id="{7245F093-CF64-47AA-B261-CFDE0EF6E3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0642" y="1725235"/>
            <a:ext cx="4447066" cy="395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3541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384</TotalTime>
  <Words>525</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Wisp</vt:lpstr>
      <vt:lpstr>          Django To – Do App</vt:lpstr>
      <vt:lpstr>INDEX</vt:lpstr>
      <vt:lpstr>Problem Statement</vt:lpstr>
      <vt:lpstr>Project Overview </vt:lpstr>
      <vt:lpstr>Who are the end users?</vt:lpstr>
      <vt:lpstr>Solution &amp; its Value Proposition</vt:lpstr>
      <vt:lpstr>The ‘Wow’ in our Solution</vt:lpstr>
      <vt:lpstr>The ‘Wow’ in our Solution</vt:lpstr>
      <vt:lpstr>Modelling</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To – Do App</dc:title>
  <dc:creator>Admin</dc:creator>
  <cp:lastModifiedBy>Admin</cp:lastModifiedBy>
  <cp:revision>12</cp:revision>
  <dcterms:created xsi:type="dcterms:W3CDTF">2024-01-02T04:29:55Z</dcterms:created>
  <dcterms:modified xsi:type="dcterms:W3CDTF">2024-03-01T06:46:09Z</dcterms:modified>
</cp:coreProperties>
</file>