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70" r:id="rId8"/>
    <p:sldId id="269" r:id="rId9"/>
    <p:sldId id="266" r:id="rId10"/>
    <p:sldId id="272" r:id="rId11"/>
    <p:sldId id="271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D952-227B-46CB-BFB4-ED7D7BF5317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510343-6EEE-44B4-B35D-0F4C6AAE6998}" type="pres">
      <dgm:prSet presAssocID="{9001D952-227B-46CB-BFB4-ED7D7BF5317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16ECC2D-C59A-44D1-B894-66D70241C78D}" type="presOf" srcId="{9001D952-227B-46CB-BFB4-ED7D7BF5317F}" destId="{90510343-6EEE-44B4-B35D-0F4C6AAE69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D8FAC-7A2B-4DD4-9094-E07778196EC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784BB3-461A-4EA0-97D9-3532D8393452}">
      <dgm:prSet/>
      <dgm:spPr/>
      <dgm:t>
        <a:bodyPr/>
        <a:lstStyle/>
        <a:p>
          <a:r>
            <a:rPr lang="en-US" baseline="0"/>
            <a:t>Our project is about Kolkata’s famous places and foods.</a:t>
          </a:r>
          <a:endParaRPr lang="en-US"/>
        </a:p>
      </dgm:t>
    </dgm:pt>
    <dgm:pt modelId="{B17D53AC-AF2C-4525-B312-734464DC4BFA}" type="parTrans" cxnId="{ACA88C4F-869A-4971-9D9A-641A2C7E53F6}">
      <dgm:prSet/>
      <dgm:spPr/>
      <dgm:t>
        <a:bodyPr/>
        <a:lstStyle/>
        <a:p>
          <a:endParaRPr lang="en-US"/>
        </a:p>
      </dgm:t>
    </dgm:pt>
    <dgm:pt modelId="{85D0B121-1360-4982-9119-90FA503DD0CB}" type="sibTrans" cxnId="{ACA88C4F-869A-4971-9D9A-641A2C7E53F6}">
      <dgm:prSet/>
      <dgm:spPr/>
      <dgm:t>
        <a:bodyPr/>
        <a:lstStyle/>
        <a:p>
          <a:endParaRPr lang="en-US"/>
        </a:p>
      </dgm:t>
    </dgm:pt>
    <dgm:pt modelId="{EB121177-9E5A-486B-A014-E2803F6D0805}">
      <dgm:prSet/>
      <dgm:spPr/>
      <dgm:t>
        <a:bodyPr/>
        <a:lstStyle/>
        <a:p>
          <a:r>
            <a:rPr lang="en-US" baseline="0"/>
            <a:t>Our website has 5 pages the first page is main page or home page it is a page which is viewed by the user. </a:t>
          </a:r>
          <a:endParaRPr lang="en-US"/>
        </a:p>
      </dgm:t>
    </dgm:pt>
    <dgm:pt modelId="{70F80385-CC04-43C6-993C-C970DEED4698}" type="parTrans" cxnId="{B60E491D-A225-4B2B-9DCB-17B996A5328F}">
      <dgm:prSet/>
      <dgm:spPr/>
      <dgm:t>
        <a:bodyPr/>
        <a:lstStyle/>
        <a:p>
          <a:endParaRPr lang="en-US"/>
        </a:p>
      </dgm:t>
    </dgm:pt>
    <dgm:pt modelId="{8E99C438-03D5-409A-A729-6D8846361887}" type="sibTrans" cxnId="{B60E491D-A225-4B2B-9DCB-17B996A5328F}">
      <dgm:prSet/>
      <dgm:spPr/>
      <dgm:t>
        <a:bodyPr/>
        <a:lstStyle/>
        <a:p>
          <a:endParaRPr lang="en-US"/>
        </a:p>
      </dgm:t>
    </dgm:pt>
    <dgm:pt modelId="{732C2450-5153-4E1E-959E-40D643038344}">
      <dgm:prSet/>
      <dgm:spPr/>
      <dgm:t>
        <a:bodyPr/>
        <a:lstStyle/>
        <a:p>
          <a:r>
            <a:rPr lang="en-US" baseline="0"/>
            <a:t>The second page is about to explore tourist places</a:t>
          </a:r>
          <a:endParaRPr lang="en-US"/>
        </a:p>
      </dgm:t>
    </dgm:pt>
    <dgm:pt modelId="{ECB257D4-457D-4B79-9A38-30FA0332B6A3}" type="parTrans" cxnId="{6C235F49-B664-47A0-B361-2440289084EB}">
      <dgm:prSet/>
      <dgm:spPr/>
      <dgm:t>
        <a:bodyPr/>
        <a:lstStyle/>
        <a:p>
          <a:endParaRPr lang="en-US"/>
        </a:p>
      </dgm:t>
    </dgm:pt>
    <dgm:pt modelId="{BA8CF55C-DC20-40B4-A7DA-40CBF42F2FC5}" type="sibTrans" cxnId="{6C235F49-B664-47A0-B361-2440289084EB}">
      <dgm:prSet/>
      <dgm:spPr/>
      <dgm:t>
        <a:bodyPr/>
        <a:lstStyle/>
        <a:p>
          <a:endParaRPr lang="en-US"/>
        </a:p>
      </dgm:t>
    </dgm:pt>
    <dgm:pt modelId="{4F7CC174-DB35-4DBF-9E9D-429C639CE483}">
      <dgm:prSet/>
      <dgm:spPr/>
      <dgm:t>
        <a:bodyPr/>
        <a:lstStyle/>
        <a:p>
          <a:r>
            <a:rPr lang="en-US" baseline="0"/>
            <a:t>The third page is about  like unknown or famous places specially.</a:t>
          </a:r>
          <a:endParaRPr lang="en-US"/>
        </a:p>
      </dgm:t>
    </dgm:pt>
    <dgm:pt modelId="{69CDCE4A-25C0-4447-9B53-EB0A8C7FD946}" type="parTrans" cxnId="{C96B5D4F-2FE6-4D8B-8960-D596E7ED7AA5}">
      <dgm:prSet/>
      <dgm:spPr/>
      <dgm:t>
        <a:bodyPr/>
        <a:lstStyle/>
        <a:p>
          <a:endParaRPr lang="en-US"/>
        </a:p>
      </dgm:t>
    </dgm:pt>
    <dgm:pt modelId="{4535F395-AC11-4A55-9506-22C7547CAEF7}" type="sibTrans" cxnId="{C96B5D4F-2FE6-4D8B-8960-D596E7ED7AA5}">
      <dgm:prSet/>
      <dgm:spPr/>
      <dgm:t>
        <a:bodyPr/>
        <a:lstStyle/>
        <a:p>
          <a:endParaRPr lang="en-US"/>
        </a:p>
      </dgm:t>
    </dgm:pt>
    <dgm:pt modelId="{7BC66549-782C-45B0-9554-6AA84C58315F}">
      <dgm:prSet/>
      <dgm:spPr/>
      <dgm:t>
        <a:bodyPr/>
        <a:lstStyle/>
        <a:p>
          <a:r>
            <a:rPr lang="en-US" baseline="0"/>
            <a:t>The fourth page is about food.</a:t>
          </a:r>
          <a:endParaRPr lang="en-US"/>
        </a:p>
      </dgm:t>
    </dgm:pt>
    <dgm:pt modelId="{0797C9D7-7FC0-4D7F-9F68-9964EDBED23D}" type="parTrans" cxnId="{A4E21C37-6744-4AC2-A247-62B2E024B6F9}">
      <dgm:prSet/>
      <dgm:spPr/>
      <dgm:t>
        <a:bodyPr/>
        <a:lstStyle/>
        <a:p>
          <a:endParaRPr lang="en-US"/>
        </a:p>
      </dgm:t>
    </dgm:pt>
    <dgm:pt modelId="{DCE9139D-60F4-45B8-A17B-1D03E09888C7}" type="sibTrans" cxnId="{A4E21C37-6744-4AC2-A247-62B2E024B6F9}">
      <dgm:prSet/>
      <dgm:spPr/>
      <dgm:t>
        <a:bodyPr/>
        <a:lstStyle/>
        <a:p>
          <a:endParaRPr lang="en-US"/>
        </a:p>
      </dgm:t>
    </dgm:pt>
    <dgm:pt modelId="{48B6B8B5-202A-41F5-B883-6C3D530C8BC2}">
      <dgm:prSet/>
      <dgm:spPr/>
      <dgm:t>
        <a:bodyPr/>
        <a:lstStyle/>
        <a:p>
          <a:r>
            <a:rPr lang="en-US" baseline="0"/>
            <a:t>And the last and fifth page is about contact us etc.  </a:t>
          </a:r>
          <a:endParaRPr lang="en-US"/>
        </a:p>
      </dgm:t>
    </dgm:pt>
    <dgm:pt modelId="{F0572DAA-3485-4757-8BAD-978D7FF648A5}" type="parTrans" cxnId="{77965655-8A64-4025-A029-7335DE3D74CD}">
      <dgm:prSet/>
      <dgm:spPr/>
      <dgm:t>
        <a:bodyPr/>
        <a:lstStyle/>
        <a:p>
          <a:endParaRPr lang="en-US"/>
        </a:p>
      </dgm:t>
    </dgm:pt>
    <dgm:pt modelId="{E92C0898-A2CD-41F4-AF2D-4035BBAAC073}" type="sibTrans" cxnId="{77965655-8A64-4025-A029-7335DE3D74CD}">
      <dgm:prSet/>
      <dgm:spPr/>
      <dgm:t>
        <a:bodyPr/>
        <a:lstStyle/>
        <a:p>
          <a:endParaRPr lang="en-US"/>
        </a:p>
      </dgm:t>
    </dgm:pt>
    <dgm:pt modelId="{9E602009-E7C7-4FFA-BFDC-ECD88113D5D6}" type="pres">
      <dgm:prSet presAssocID="{110D8FAC-7A2B-4DD4-9094-E07778196EC7}" presName="Name0" presStyleCnt="0">
        <dgm:presLayoutVars>
          <dgm:dir/>
          <dgm:resizeHandles val="exact"/>
        </dgm:presLayoutVars>
      </dgm:prSet>
      <dgm:spPr/>
    </dgm:pt>
    <dgm:pt modelId="{3B45725C-8FC5-4646-8B24-C2E35E5BF792}" type="pres">
      <dgm:prSet presAssocID="{37784BB3-461A-4EA0-97D9-3532D8393452}" presName="node" presStyleLbl="node1" presStyleIdx="0" presStyleCnt="6">
        <dgm:presLayoutVars>
          <dgm:bulletEnabled val="1"/>
        </dgm:presLayoutVars>
      </dgm:prSet>
      <dgm:spPr/>
    </dgm:pt>
    <dgm:pt modelId="{D9701281-15B2-42AA-A585-482E590D18EE}" type="pres">
      <dgm:prSet presAssocID="{85D0B121-1360-4982-9119-90FA503DD0CB}" presName="sibTrans" presStyleLbl="sibTrans1D1" presStyleIdx="0" presStyleCnt="5"/>
      <dgm:spPr/>
    </dgm:pt>
    <dgm:pt modelId="{273509CE-86F4-496C-8A33-50842CE42A78}" type="pres">
      <dgm:prSet presAssocID="{85D0B121-1360-4982-9119-90FA503DD0CB}" presName="connectorText" presStyleLbl="sibTrans1D1" presStyleIdx="0" presStyleCnt="5"/>
      <dgm:spPr/>
    </dgm:pt>
    <dgm:pt modelId="{9B0168B6-CAD2-436C-921E-C1628163CFA6}" type="pres">
      <dgm:prSet presAssocID="{EB121177-9E5A-486B-A014-E2803F6D0805}" presName="node" presStyleLbl="node1" presStyleIdx="1" presStyleCnt="6">
        <dgm:presLayoutVars>
          <dgm:bulletEnabled val="1"/>
        </dgm:presLayoutVars>
      </dgm:prSet>
      <dgm:spPr/>
    </dgm:pt>
    <dgm:pt modelId="{0484E5A2-EE15-449E-A8F7-2B7CFC95384D}" type="pres">
      <dgm:prSet presAssocID="{8E99C438-03D5-409A-A729-6D8846361887}" presName="sibTrans" presStyleLbl="sibTrans1D1" presStyleIdx="1" presStyleCnt="5"/>
      <dgm:spPr/>
    </dgm:pt>
    <dgm:pt modelId="{B7FB03F3-2DC5-4054-81CF-37EF97DE811F}" type="pres">
      <dgm:prSet presAssocID="{8E99C438-03D5-409A-A729-6D8846361887}" presName="connectorText" presStyleLbl="sibTrans1D1" presStyleIdx="1" presStyleCnt="5"/>
      <dgm:spPr/>
    </dgm:pt>
    <dgm:pt modelId="{43571DA6-08AD-4421-A7D4-3825F2F1AF95}" type="pres">
      <dgm:prSet presAssocID="{732C2450-5153-4E1E-959E-40D643038344}" presName="node" presStyleLbl="node1" presStyleIdx="2" presStyleCnt="6">
        <dgm:presLayoutVars>
          <dgm:bulletEnabled val="1"/>
        </dgm:presLayoutVars>
      </dgm:prSet>
      <dgm:spPr/>
    </dgm:pt>
    <dgm:pt modelId="{45BD3C57-FB9C-4B17-B267-7C18A66D07B4}" type="pres">
      <dgm:prSet presAssocID="{BA8CF55C-DC20-40B4-A7DA-40CBF42F2FC5}" presName="sibTrans" presStyleLbl="sibTrans1D1" presStyleIdx="2" presStyleCnt="5"/>
      <dgm:spPr/>
    </dgm:pt>
    <dgm:pt modelId="{3186AC44-0C81-451B-9484-708DC0D8786B}" type="pres">
      <dgm:prSet presAssocID="{BA8CF55C-DC20-40B4-A7DA-40CBF42F2FC5}" presName="connectorText" presStyleLbl="sibTrans1D1" presStyleIdx="2" presStyleCnt="5"/>
      <dgm:spPr/>
    </dgm:pt>
    <dgm:pt modelId="{D17F86AF-6948-4502-A662-A0E39B124F8D}" type="pres">
      <dgm:prSet presAssocID="{4F7CC174-DB35-4DBF-9E9D-429C639CE483}" presName="node" presStyleLbl="node1" presStyleIdx="3" presStyleCnt="6">
        <dgm:presLayoutVars>
          <dgm:bulletEnabled val="1"/>
        </dgm:presLayoutVars>
      </dgm:prSet>
      <dgm:spPr/>
    </dgm:pt>
    <dgm:pt modelId="{76E27410-C573-465C-A5C3-784CDE365D61}" type="pres">
      <dgm:prSet presAssocID="{4535F395-AC11-4A55-9506-22C7547CAEF7}" presName="sibTrans" presStyleLbl="sibTrans1D1" presStyleIdx="3" presStyleCnt="5"/>
      <dgm:spPr/>
    </dgm:pt>
    <dgm:pt modelId="{D2A31D00-387E-4310-A182-1E2F457B78A9}" type="pres">
      <dgm:prSet presAssocID="{4535F395-AC11-4A55-9506-22C7547CAEF7}" presName="connectorText" presStyleLbl="sibTrans1D1" presStyleIdx="3" presStyleCnt="5"/>
      <dgm:spPr/>
    </dgm:pt>
    <dgm:pt modelId="{2AB684F2-4BD8-4FDB-AA57-266875A01641}" type="pres">
      <dgm:prSet presAssocID="{7BC66549-782C-45B0-9554-6AA84C58315F}" presName="node" presStyleLbl="node1" presStyleIdx="4" presStyleCnt="6">
        <dgm:presLayoutVars>
          <dgm:bulletEnabled val="1"/>
        </dgm:presLayoutVars>
      </dgm:prSet>
      <dgm:spPr/>
    </dgm:pt>
    <dgm:pt modelId="{3B687C9D-FB5D-4C53-9719-85E6CBBE0612}" type="pres">
      <dgm:prSet presAssocID="{DCE9139D-60F4-45B8-A17B-1D03E09888C7}" presName="sibTrans" presStyleLbl="sibTrans1D1" presStyleIdx="4" presStyleCnt="5"/>
      <dgm:spPr/>
    </dgm:pt>
    <dgm:pt modelId="{A9A9D8D1-3FC4-4DAF-9A7F-E4D445ED8002}" type="pres">
      <dgm:prSet presAssocID="{DCE9139D-60F4-45B8-A17B-1D03E09888C7}" presName="connectorText" presStyleLbl="sibTrans1D1" presStyleIdx="4" presStyleCnt="5"/>
      <dgm:spPr/>
    </dgm:pt>
    <dgm:pt modelId="{88D258CB-2A79-4CFA-AC3D-F11F17A76509}" type="pres">
      <dgm:prSet presAssocID="{48B6B8B5-202A-41F5-B883-6C3D530C8B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46A0404-5B4A-4F02-A001-293F24AFF724}" type="presOf" srcId="{BA8CF55C-DC20-40B4-A7DA-40CBF42F2FC5}" destId="{45BD3C57-FB9C-4B17-B267-7C18A66D07B4}" srcOrd="0" destOrd="0" presId="urn:microsoft.com/office/officeart/2016/7/layout/RepeatingBendingProcessNew"/>
    <dgm:cxn modelId="{2E974612-9719-4E7E-A72E-C9D77E4B43D3}" type="presOf" srcId="{BA8CF55C-DC20-40B4-A7DA-40CBF42F2FC5}" destId="{3186AC44-0C81-451B-9484-708DC0D8786B}" srcOrd="1" destOrd="0" presId="urn:microsoft.com/office/officeart/2016/7/layout/RepeatingBendingProcessNew"/>
    <dgm:cxn modelId="{B60E491D-A225-4B2B-9DCB-17B996A5328F}" srcId="{110D8FAC-7A2B-4DD4-9094-E07778196EC7}" destId="{EB121177-9E5A-486B-A014-E2803F6D0805}" srcOrd="1" destOrd="0" parTransId="{70F80385-CC04-43C6-993C-C970DEED4698}" sibTransId="{8E99C438-03D5-409A-A729-6D8846361887}"/>
    <dgm:cxn modelId="{3273721D-C2F0-4739-B2FB-53A7F6F0BB03}" type="presOf" srcId="{85D0B121-1360-4982-9119-90FA503DD0CB}" destId="{D9701281-15B2-42AA-A585-482E590D18EE}" srcOrd="0" destOrd="0" presId="urn:microsoft.com/office/officeart/2016/7/layout/RepeatingBendingProcessNew"/>
    <dgm:cxn modelId="{D0F39E27-5C63-4568-9636-02757526218A}" type="presOf" srcId="{EB121177-9E5A-486B-A014-E2803F6D0805}" destId="{9B0168B6-CAD2-436C-921E-C1628163CFA6}" srcOrd="0" destOrd="0" presId="urn:microsoft.com/office/officeart/2016/7/layout/RepeatingBendingProcessNew"/>
    <dgm:cxn modelId="{1E460A32-170F-46D9-92D5-7CF4DFFA7EDC}" type="presOf" srcId="{DCE9139D-60F4-45B8-A17B-1D03E09888C7}" destId="{3B687C9D-FB5D-4C53-9719-85E6CBBE0612}" srcOrd="0" destOrd="0" presId="urn:microsoft.com/office/officeart/2016/7/layout/RepeatingBendingProcessNew"/>
    <dgm:cxn modelId="{A4E21C37-6744-4AC2-A247-62B2E024B6F9}" srcId="{110D8FAC-7A2B-4DD4-9094-E07778196EC7}" destId="{7BC66549-782C-45B0-9554-6AA84C58315F}" srcOrd="4" destOrd="0" parTransId="{0797C9D7-7FC0-4D7F-9F68-9964EDBED23D}" sibTransId="{DCE9139D-60F4-45B8-A17B-1D03E09888C7}"/>
    <dgm:cxn modelId="{E1EB8F39-2D40-4AB6-85D8-912D7A7EEB1D}" type="presOf" srcId="{48B6B8B5-202A-41F5-B883-6C3D530C8BC2}" destId="{88D258CB-2A79-4CFA-AC3D-F11F17A76509}" srcOrd="0" destOrd="0" presId="urn:microsoft.com/office/officeart/2016/7/layout/RepeatingBendingProcessNew"/>
    <dgm:cxn modelId="{FD46843A-7CF9-4ECB-B5C3-97EDEA3CF853}" type="presOf" srcId="{37784BB3-461A-4EA0-97D9-3532D8393452}" destId="{3B45725C-8FC5-4646-8B24-C2E35E5BF792}" srcOrd="0" destOrd="0" presId="urn:microsoft.com/office/officeart/2016/7/layout/RepeatingBendingProcessNew"/>
    <dgm:cxn modelId="{09F35067-57F8-43A7-9194-D791B7A19910}" type="presOf" srcId="{4535F395-AC11-4A55-9506-22C7547CAEF7}" destId="{D2A31D00-387E-4310-A182-1E2F457B78A9}" srcOrd="1" destOrd="0" presId="urn:microsoft.com/office/officeart/2016/7/layout/RepeatingBendingProcessNew"/>
    <dgm:cxn modelId="{6C235F49-B664-47A0-B361-2440289084EB}" srcId="{110D8FAC-7A2B-4DD4-9094-E07778196EC7}" destId="{732C2450-5153-4E1E-959E-40D643038344}" srcOrd="2" destOrd="0" parTransId="{ECB257D4-457D-4B79-9A38-30FA0332B6A3}" sibTransId="{BA8CF55C-DC20-40B4-A7DA-40CBF42F2FC5}"/>
    <dgm:cxn modelId="{9BCD6B69-0DB8-4E7F-A85E-2ACD4CA5FC74}" type="presOf" srcId="{8E99C438-03D5-409A-A729-6D8846361887}" destId="{0484E5A2-EE15-449E-A8F7-2B7CFC95384D}" srcOrd="0" destOrd="0" presId="urn:microsoft.com/office/officeart/2016/7/layout/RepeatingBendingProcessNew"/>
    <dgm:cxn modelId="{306CE14E-11C1-4701-9E98-8E0890EBCF7A}" type="presOf" srcId="{4535F395-AC11-4A55-9506-22C7547CAEF7}" destId="{76E27410-C573-465C-A5C3-784CDE365D61}" srcOrd="0" destOrd="0" presId="urn:microsoft.com/office/officeart/2016/7/layout/RepeatingBendingProcessNew"/>
    <dgm:cxn modelId="{C96B5D4F-2FE6-4D8B-8960-D596E7ED7AA5}" srcId="{110D8FAC-7A2B-4DD4-9094-E07778196EC7}" destId="{4F7CC174-DB35-4DBF-9E9D-429C639CE483}" srcOrd="3" destOrd="0" parTransId="{69CDCE4A-25C0-4447-9B53-EB0A8C7FD946}" sibTransId="{4535F395-AC11-4A55-9506-22C7547CAEF7}"/>
    <dgm:cxn modelId="{ACA88C4F-869A-4971-9D9A-641A2C7E53F6}" srcId="{110D8FAC-7A2B-4DD4-9094-E07778196EC7}" destId="{37784BB3-461A-4EA0-97D9-3532D8393452}" srcOrd="0" destOrd="0" parTransId="{B17D53AC-AF2C-4525-B312-734464DC4BFA}" sibTransId="{85D0B121-1360-4982-9119-90FA503DD0CB}"/>
    <dgm:cxn modelId="{8DE3EF71-FA6A-40C6-89E6-CEAE4A6BAE1B}" type="presOf" srcId="{7BC66549-782C-45B0-9554-6AA84C58315F}" destId="{2AB684F2-4BD8-4FDB-AA57-266875A01641}" srcOrd="0" destOrd="0" presId="urn:microsoft.com/office/officeart/2016/7/layout/RepeatingBendingProcessNew"/>
    <dgm:cxn modelId="{77965655-8A64-4025-A029-7335DE3D74CD}" srcId="{110D8FAC-7A2B-4DD4-9094-E07778196EC7}" destId="{48B6B8B5-202A-41F5-B883-6C3D530C8BC2}" srcOrd="5" destOrd="0" parTransId="{F0572DAA-3485-4757-8BAD-978D7FF648A5}" sibTransId="{E92C0898-A2CD-41F4-AF2D-4035BBAAC073}"/>
    <dgm:cxn modelId="{7A568688-009C-4780-865E-FF46D75F7C16}" type="presOf" srcId="{85D0B121-1360-4982-9119-90FA503DD0CB}" destId="{273509CE-86F4-496C-8A33-50842CE42A78}" srcOrd="1" destOrd="0" presId="urn:microsoft.com/office/officeart/2016/7/layout/RepeatingBendingProcessNew"/>
    <dgm:cxn modelId="{64BFEF95-C0FD-4708-8F28-800F9A58A303}" type="presOf" srcId="{732C2450-5153-4E1E-959E-40D643038344}" destId="{43571DA6-08AD-4421-A7D4-3825F2F1AF95}" srcOrd="0" destOrd="0" presId="urn:microsoft.com/office/officeart/2016/7/layout/RepeatingBendingProcessNew"/>
    <dgm:cxn modelId="{D3ADF7B0-D6CE-4D0D-B56B-19BC74C79080}" type="presOf" srcId="{4F7CC174-DB35-4DBF-9E9D-429C639CE483}" destId="{D17F86AF-6948-4502-A662-A0E39B124F8D}" srcOrd="0" destOrd="0" presId="urn:microsoft.com/office/officeart/2016/7/layout/RepeatingBendingProcessNew"/>
    <dgm:cxn modelId="{33CDCBD9-865B-49FC-AE5A-DF5A96B58598}" type="presOf" srcId="{DCE9139D-60F4-45B8-A17B-1D03E09888C7}" destId="{A9A9D8D1-3FC4-4DAF-9A7F-E4D445ED8002}" srcOrd="1" destOrd="0" presId="urn:microsoft.com/office/officeart/2016/7/layout/RepeatingBendingProcessNew"/>
    <dgm:cxn modelId="{5B4A43E9-D1F7-4DB6-A51F-C09A3DF1A839}" type="presOf" srcId="{110D8FAC-7A2B-4DD4-9094-E07778196EC7}" destId="{9E602009-E7C7-4FFA-BFDC-ECD88113D5D6}" srcOrd="0" destOrd="0" presId="urn:microsoft.com/office/officeart/2016/7/layout/RepeatingBendingProcessNew"/>
    <dgm:cxn modelId="{A13710EC-3E6E-4E07-83AA-F1DFD437D3CD}" type="presOf" srcId="{8E99C438-03D5-409A-A729-6D8846361887}" destId="{B7FB03F3-2DC5-4054-81CF-37EF97DE811F}" srcOrd="1" destOrd="0" presId="urn:microsoft.com/office/officeart/2016/7/layout/RepeatingBendingProcessNew"/>
    <dgm:cxn modelId="{F0611C9D-7198-41B6-B51D-0BC77F1FCF1F}" type="presParOf" srcId="{9E602009-E7C7-4FFA-BFDC-ECD88113D5D6}" destId="{3B45725C-8FC5-4646-8B24-C2E35E5BF792}" srcOrd="0" destOrd="0" presId="urn:microsoft.com/office/officeart/2016/7/layout/RepeatingBendingProcessNew"/>
    <dgm:cxn modelId="{6852F7AE-5CB2-42B8-937D-F95111B06066}" type="presParOf" srcId="{9E602009-E7C7-4FFA-BFDC-ECD88113D5D6}" destId="{D9701281-15B2-42AA-A585-482E590D18EE}" srcOrd="1" destOrd="0" presId="urn:microsoft.com/office/officeart/2016/7/layout/RepeatingBendingProcessNew"/>
    <dgm:cxn modelId="{0457B8B5-786C-4F33-92CC-90CEF609D8DA}" type="presParOf" srcId="{D9701281-15B2-42AA-A585-482E590D18EE}" destId="{273509CE-86F4-496C-8A33-50842CE42A78}" srcOrd="0" destOrd="0" presId="urn:microsoft.com/office/officeart/2016/7/layout/RepeatingBendingProcessNew"/>
    <dgm:cxn modelId="{8E882A13-DA9C-45C8-B266-894CEE060E4A}" type="presParOf" srcId="{9E602009-E7C7-4FFA-BFDC-ECD88113D5D6}" destId="{9B0168B6-CAD2-436C-921E-C1628163CFA6}" srcOrd="2" destOrd="0" presId="urn:microsoft.com/office/officeart/2016/7/layout/RepeatingBendingProcessNew"/>
    <dgm:cxn modelId="{DEC8B0E6-9412-4F8A-ACEA-29AAE7BD7732}" type="presParOf" srcId="{9E602009-E7C7-4FFA-BFDC-ECD88113D5D6}" destId="{0484E5A2-EE15-449E-A8F7-2B7CFC95384D}" srcOrd="3" destOrd="0" presId="urn:microsoft.com/office/officeart/2016/7/layout/RepeatingBendingProcessNew"/>
    <dgm:cxn modelId="{7321C5A1-589B-4956-A4AD-723A5D3787F4}" type="presParOf" srcId="{0484E5A2-EE15-449E-A8F7-2B7CFC95384D}" destId="{B7FB03F3-2DC5-4054-81CF-37EF97DE811F}" srcOrd="0" destOrd="0" presId="urn:microsoft.com/office/officeart/2016/7/layout/RepeatingBendingProcessNew"/>
    <dgm:cxn modelId="{7F12D1E1-ABDD-4669-9BA7-2DB57EA8341D}" type="presParOf" srcId="{9E602009-E7C7-4FFA-BFDC-ECD88113D5D6}" destId="{43571DA6-08AD-4421-A7D4-3825F2F1AF95}" srcOrd="4" destOrd="0" presId="urn:microsoft.com/office/officeart/2016/7/layout/RepeatingBendingProcessNew"/>
    <dgm:cxn modelId="{49E2C9DC-A02D-45F8-B9E5-DDBBF3D8C51E}" type="presParOf" srcId="{9E602009-E7C7-4FFA-BFDC-ECD88113D5D6}" destId="{45BD3C57-FB9C-4B17-B267-7C18A66D07B4}" srcOrd="5" destOrd="0" presId="urn:microsoft.com/office/officeart/2016/7/layout/RepeatingBendingProcessNew"/>
    <dgm:cxn modelId="{AC39D694-92B9-415A-AF13-2ECC42F9C711}" type="presParOf" srcId="{45BD3C57-FB9C-4B17-B267-7C18A66D07B4}" destId="{3186AC44-0C81-451B-9484-708DC0D8786B}" srcOrd="0" destOrd="0" presId="urn:microsoft.com/office/officeart/2016/7/layout/RepeatingBendingProcessNew"/>
    <dgm:cxn modelId="{05EA296F-4E85-4811-9B2D-3534A4F0A837}" type="presParOf" srcId="{9E602009-E7C7-4FFA-BFDC-ECD88113D5D6}" destId="{D17F86AF-6948-4502-A662-A0E39B124F8D}" srcOrd="6" destOrd="0" presId="urn:microsoft.com/office/officeart/2016/7/layout/RepeatingBendingProcessNew"/>
    <dgm:cxn modelId="{C9B81E7A-FDFF-4292-BA43-E6AFD19EBB3D}" type="presParOf" srcId="{9E602009-E7C7-4FFA-BFDC-ECD88113D5D6}" destId="{76E27410-C573-465C-A5C3-784CDE365D61}" srcOrd="7" destOrd="0" presId="urn:microsoft.com/office/officeart/2016/7/layout/RepeatingBendingProcessNew"/>
    <dgm:cxn modelId="{3369BFA4-F609-4426-BFFF-E628FE51B626}" type="presParOf" srcId="{76E27410-C573-465C-A5C3-784CDE365D61}" destId="{D2A31D00-387E-4310-A182-1E2F457B78A9}" srcOrd="0" destOrd="0" presId="urn:microsoft.com/office/officeart/2016/7/layout/RepeatingBendingProcessNew"/>
    <dgm:cxn modelId="{4F5BE738-6EC1-4039-B634-865B140287BD}" type="presParOf" srcId="{9E602009-E7C7-4FFA-BFDC-ECD88113D5D6}" destId="{2AB684F2-4BD8-4FDB-AA57-266875A01641}" srcOrd="8" destOrd="0" presId="urn:microsoft.com/office/officeart/2016/7/layout/RepeatingBendingProcessNew"/>
    <dgm:cxn modelId="{175741D1-F78D-4FDD-A8D1-FE95DE744F92}" type="presParOf" srcId="{9E602009-E7C7-4FFA-BFDC-ECD88113D5D6}" destId="{3B687C9D-FB5D-4C53-9719-85E6CBBE0612}" srcOrd="9" destOrd="0" presId="urn:microsoft.com/office/officeart/2016/7/layout/RepeatingBendingProcessNew"/>
    <dgm:cxn modelId="{A10C36F8-49DC-4410-A00C-513900094524}" type="presParOf" srcId="{3B687C9D-FB5D-4C53-9719-85E6CBBE0612}" destId="{A9A9D8D1-3FC4-4DAF-9A7F-E4D445ED8002}" srcOrd="0" destOrd="0" presId="urn:microsoft.com/office/officeart/2016/7/layout/RepeatingBendingProcessNew"/>
    <dgm:cxn modelId="{39B1CDE7-396F-400B-A053-2398A87A9F6B}" type="presParOf" srcId="{9E602009-E7C7-4FFA-BFDC-ECD88113D5D6}" destId="{88D258CB-2A79-4CFA-AC3D-F11F17A7650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15CFE2-A378-4836-8E69-1BF8F79CFE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3AD4DB-A2C9-4425-ACA4-08EBD9F07EC8}">
      <dgm:prSet/>
      <dgm:spPr/>
      <dgm:t>
        <a:bodyPr/>
        <a:lstStyle/>
        <a:p>
          <a:r>
            <a:rPr lang="en-US"/>
            <a:t>A user friendly website which can be used easily by our users.</a:t>
          </a:r>
        </a:p>
      </dgm:t>
    </dgm:pt>
    <dgm:pt modelId="{176A49B5-CC69-48E1-AA81-5A4DDD1EB324}" type="parTrans" cxnId="{85F95F63-565E-438E-B78C-678D958D7B6C}">
      <dgm:prSet/>
      <dgm:spPr/>
      <dgm:t>
        <a:bodyPr/>
        <a:lstStyle/>
        <a:p>
          <a:endParaRPr lang="en-US"/>
        </a:p>
      </dgm:t>
    </dgm:pt>
    <dgm:pt modelId="{8CEC32B0-0E4D-426E-B1C3-DEEC85C754B1}" type="sibTrans" cxnId="{85F95F63-565E-438E-B78C-678D958D7B6C}">
      <dgm:prSet/>
      <dgm:spPr/>
      <dgm:t>
        <a:bodyPr/>
        <a:lstStyle/>
        <a:p>
          <a:endParaRPr lang="en-US"/>
        </a:p>
      </dgm:t>
    </dgm:pt>
    <dgm:pt modelId="{8F0848EF-6B50-4C26-BB68-3BE6E84C0D61}">
      <dgm:prSet/>
      <dgm:spPr/>
      <dgm:t>
        <a:bodyPr/>
        <a:lstStyle/>
        <a:p>
          <a:r>
            <a:rPr lang="en-US"/>
            <a:t>Any person can use our website and visit according whatever they needs.</a:t>
          </a:r>
        </a:p>
      </dgm:t>
    </dgm:pt>
    <dgm:pt modelId="{78129A0F-3B3C-48AA-AE85-67657FC09723}" type="parTrans" cxnId="{3E6563FF-B0F9-4334-968A-05741F4AFA17}">
      <dgm:prSet/>
      <dgm:spPr/>
      <dgm:t>
        <a:bodyPr/>
        <a:lstStyle/>
        <a:p>
          <a:endParaRPr lang="en-US"/>
        </a:p>
      </dgm:t>
    </dgm:pt>
    <dgm:pt modelId="{963EBCF6-5987-4DF2-BE68-A9EB0002CC40}" type="sibTrans" cxnId="{3E6563FF-B0F9-4334-968A-05741F4AFA17}">
      <dgm:prSet/>
      <dgm:spPr/>
      <dgm:t>
        <a:bodyPr/>
        <a:lstStyle/>
        <a:p>
          <a:endParaRPr lang="en-US"/>
        </a:p>
      </dgm:t>
    </dgm:pt>
    <dgm:pt modelId="{13C19563-C02C-4F4F-8DDC-D50A2A82FB36}">
      <dgm:prSet/>
      <dgm:spPr/>
      <dgm:t>
        <a:bodyPr/>
        <a:lstStyle/>
        <a:p>
          <a:r>
            <a:rPr lang="en-US"/>
            <a:t>It is easy to use and understand</a:t>
          </a:r>
        </a:p>
      </dgm:t>
    </dgm:pt>
    <dgm:pt modelId="{946B96F0-B5B3-47E8-B1E5-3F34BF5D5F51}" type="parTrans" cxnId="{A1BB94FC-1304-471C-A1E0-5949793C2F39}">
      <dgm:prSet/>
      <dgm:spPr/>
      <dgm:t>
        <a:bodyPr/>
        <a:lstStyle/>
        <a:p>
          <a:endParaRPr lang="en-US"/>
        </a:p>
      </dgm:t>
    </dgm:pt>
    <dgm:pt modelId="{C3464E73-8E8C-4A9E-B68C-9946B41EF036}" type="sibTrans" cxnId="{A1BB94FC-1304-471C-A1E0-5949793C2F39}">
      <dgm:prSet/>
      <dgm:spPr/>
      <dgm:t>
        <a:bodyPr/>
        <a:lstStyle/>
        <a:p>
          <a:endParaRPr lang="en-US"/>
        </a:p>
      </dgm:t>
    </dgm:pt>
    <dgm:pt modelId="{0DB4A9E8-3CA0-4DD7-BA97-FA620CC50699}">
      <dgm:prSet/>
      <dgm:spPr/>
      <dgm:t>
        <a:bodyPr/>
        <a:lstStyle/>
        <a:p>
          <a:r>
            <a:rPr lang="en-US"/>
            <a:t>You can’t feel confused and unclear about our any given information.</a:t>
          </a:r>
        </a:p>
      </dgm:t>
    </dgm:pt>
    <dgm:pt modelId="{BD0B7340-655B-4217-9866-0EFB47B2D6B3}" type="parTrans" cxnId="{FEBC93C0-7FD5-417C-9F00-651CA01789B6}">
      <dgm:prSet/>
      <dgm:spPr/>
      <dgm:t>
        <a:bodyPr/>
        <a:lstStyle/>
        <a:p>
          <a:endParaRPr lang="en-US"/>
        </a:p>
      </dgm:t>
    </dgm:pt>
    <dgm:pt modelId="{BF59725B-E127-4DCE-A9A1-07A8BEA9E195}" type="sibTrans" cxnId="{FEBC93C0-7FD5-417C-9F00-651CA01789B6}">
      <dgm:prSet/>
      <dgm:spPr/>
      <dgm:t>
        <a:bodyPr/>
        <a:lstStyle/>
        <a:p>
          <a:endParaRPr lang="en-US"/>
        </a:p>
      </dgm:t>
    </dgm:pt>
    <dgm:pt modelId="{F26A1299-7486-4FA3-BFE0-F8F54BACAEB3}" type="pres">
      <dgm:prSet presAssocID="{EF15CFE2-A378-4836-8E69-1BF8F79CFE23}" presName="outerComposite" presStyleCnt="0">
        <dgm:presLayoutVars>
          <dgm:chMax val="5"/>
          <dgm:dir/>
          <dgm:resizeHandles val="exact"/>
        </dgm:presLayoutVars>
      </dgm:prSet>
      <dgm:spPr/>
    </dgm:pt>
    <dgm:pt modelId="{DFF50EC8-0F62-44CC-9B2E-856E59ED25D5}" type="pres">
      <dgm:prSet presAssocID="{EF15CFE2-A378-4836-8E69-1BF8F79CFE23}" presName="dummyMaxCanvas" presStyleCnt="0">
        <dgm:presLayoutVars/>
      </dgm:prSet>
      <dgm:spPr/>
    </dgm:pt>
    <dgm:pt modelId="{ACB5BBB7-F93C-4D7D-AEF5-7737343B8769}" type="pres">
      <dgm:prSet presAssocID="{EF15CFE2-A378-4836-8E69-1BF8F79CFE23}" presName="FourNodes_1" presStyleLbl="node1" presStyleIdx="0" presStyleCnt="4">
        <dgm:presLayoutVars>
          <dgm:bulletEnabled val="1"/>
        </dgm:presLayoutVars>
      </dgm:prSet>
      <dgm:spPr/>
    </dgm:pt>
    <dgm:pt modelId="{83EA56D9-6F29-46FF-8EE0-B8DD46037252}" type="pres">
      <dgm:prSet presAssocID="{EF15CFE2-A378-4836-8E69-1BF8F79CFE23}" presName="FourNodes_2" presStyleLbl="node1" presStyleIdx="1" presStyleCnt="4">
        <dgm:presLayoutVars>
          <dgm:bulletEnabled val="1"/>
        </dgm:presLayoutVars>
      </dgm:prSet>
      <dgm:spPr/>
    </dgm:pt>
    <dgm:pt modelId="{36A4E7F3-C159-4B06-B10F-69CBFF03FB39}" type="pres">
      <dgm:prSet presAssocID="{EF15CFE2-A378-4836-8E69-1BF8F79CFE23}" presName="FourNodes_3" presStyleLbl="node1" presStyleIdx="2" presStyleCnt="4">
        <dgm:presLayoutVars>
          <dgm:bulletEnabled val="1"/>
        </dgm:presLayoutVars>
      </dgm:prSet>
      <dgm:spPr/>
    </dgm:pt>
    <dgm:pt modelId="{D784CD04-EA33-4814-A19E-2FA746C622FC}" type="pres">
      <dgm:prSet presAssocID="{EF15CFE2-A378-4836-8E69-1BF8F79CFE23}" presName="FourNodes_4" presStyleLbl="node1" presStyleIdx="3" presStyleCnt="4">
        <dgm:presLayoutVars>
          <dgm:bulletEnabled val="1"/>
        </dgm:presLayoutVars>
      </dgm:prSet>
      <dgm:spPr/>
    </dgm:pt>
    <dgm:pt modelId="{65EB19A3-4B39-4F54-9B16-7914DCBCB64E}" type="pres">
      <dgm:prSet presAssocID="{EF15CFE2-A378-4836-8E69-1BF8F79CFE23}" presName="FourConn_1-2" presStyleLbl="fgAccFollowNode1" presStyleIdx="0" presStyleCnt="3">
        <dgm:presLayoutVars>
          <dgm:bulletEnabled val="1"/>
        </dgm:presLayoutVars>
      </dgm:prSet>
      <dgm:spPr/>
    </dgm:pt>
    <dgm:pt modelId="{F7BE41FE-E64B-4129-AF42-A08BE028C0F1}" type="pres">
      <dgm:prSet presAssocID="{EF15CFE2-A378-4836-8E69-1BF8F79CFE23}" presName="FourConn_2-3" presStyleLbl="fgAccFollowNode1" presStyleIdx="1" presStyleCnt="3">
        <dgm:presLayoutVars>
          <dgm:bulletEnabled val="1"/>
        </dgm:presLayoutVars>
      </dgm:prSet>
      <dgm:spPr/>
    </dgm:pt>
    <dgm:pt modelId="{854B0E0D-15C2-448E-85FF-3C8DD6D5235E}" type="pres">
      <dgm:prSet presAssocID="{EF15CFE2-A378-4836-8E69-1BF8F79CFE23}" presName="FourConn_3-4" presStyleLbl="fgAccFollowNode1" presStyleIdx="2" presStyleCnt="3">
        <dgm:presLayoutVars>
          <dgm:bulletEnabled val="1"/>
        </dgm:presLayoutVars>
      </dgm:prSet>
      <dgm:spPr/>
    </dgm:pt>
    <dgm:pt modelId="{8D3C7310-3D80-42A9-8008-6C5E20413B8B}" type="pres">
      <dgm:prSet presAssocID="{EF15CFE2-A378-4836-8E69-1BF8F79CFE23}" presName="FourNodes_1_text" presStyleLbl="node1" presStyleIdx="3" presStyleCnt="4">
        <dgm:presLayoutVars>
          <dgm:bulletEnabled val="1"/>
        </dgm:presLayoutVars>
      </dgm:prSet>
      <dgm:spPr/>
    </dgm:pt>
    <dgm:pt modelId="{633E5404-B742-443A-8967-87792D5F8A1B}" type="pres">
      <dgm:prSet presAssocID="{EF15CFE2-A378-4836-8E69-1BF8F79CFE23}" presName="FourNodes_2_text" presStyleLbl="node1" presStyleIdx="3" presStyleCnt="4">
        <dgm:presLayoutVars>
          <dgm:bulletEnabled val="1"/>
        </dgm:presLayoutVars>
      </dgm:prSet>
      <dgm:spPr/>
    </dgm:pt>
    <dgm:pt modelId="{460CAE8C-E49C-4567-8289-FA619B2E0E08}" type="pres">
      <dgm:prSet presAssocID="{EF15CFE2-A378-4836-8E69-1BF8F79CFE23}" presName="FourNodes_3_text" presStyleLbl="node1" presStyleIdx="3" presStyleCnt="4">
        <dgm:presLayoutVars>
          <dgm:bulletEnabled val="1"/>
        </dgm:presLayoutVars>
      </dgm:prSet>
      <dgm:spPr/>
    </dgm:pt>
    <dgm:pt modelId="{013C814E-6A3E-47CB-B494-B6AB79030B77}" type="pres">
      <dgm:prSet presAssocID="{EF15CFE2-A378-4836-8E69-1BF8F79CFE2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C8FF1F-D35D-414D-A657-2CA6EEE22147}" type="presOf" srcId="{8CEC32B0-0E4D-426E-B1C3-DEEC85C754B1}" destId="{65EB19A3-4B39-4F54-9B16-7914DCBCB64E}" srcOrd="0" destOrd="0" presId="urn:microsoft.com/office/officeart/2005/8/layout/vProcess5"/>
    <dgm:cxn modelId="{7F203721-CEE1-4B4A-9E18-9D55E6E95BF2}" type="presOf" srcId="{C53AD4DB-A2C9-4425-ACA4-08EBD9F07EC8}" destId="{ACB5BBB7-F93C-4D7D-AEF5-7737343B8769}" srcOrd="0" destOrd="0" presId="urn:microsoft.com/office/officeart/2005/8/layout/vProcess5"/>
    <dgm:cxn modelId="{BE1D0731-C75C-4AB9-ACC7-1D3240DB29EA}" type="presOf" srcId="{C3464E73-8E8C-4A9E-B68C-9946B41EF036}" destId="{854B0E0D-15C2-448E-85FF-3C8DD6D5235E}" srcOrd="0" destOrd="0" presId="urn:microsoft.com/office/officeart/2005/8/layout/vProcess5"/>
    <dgm:cxn modelId="{F6C1CA3A-2B4D-415F-B056-F89AB98B191A}" type="presOf" srcId="{C53AD4DB-A2C9-4425-ACA4-08EBD9F07EC8}" destId="{8D3C7310-3D80-42A9-8008-6C5E20413B8B}" srcOrd="1" destOrd="0" presId="urn:microsoft.com/office/officeart/2005/8/layout/vProcess5"/>
    <dgm:cxn modelId="{73F3BB3B-FE77-41EB-B558-64D51D12EC09}" type="presOf" srcId="{963EBCF6-5987-4DF2-BE68-A9EB0002CC40}" destId="{F7BE41FE-E64B-4129-AF42-A08BE028C0F1}" srcOrd="0" destOrd="0" presId="urn:microsoft.com/office/officeart/2005/8/layout/vProcess5"/>
    <dgm:cxn modelId="{85F95F63-565E-438E-B78C-678D958D7B6C}" srcId="{EF15CFE2-A378-4836-8E69-1BF8F79CFE23}" destId="{C53AD4DB-A2C9-4425-ACA4-08EBD9F07EC8}" srcOrd="0" destOrd="0" parTransId="{176A49B5-CC69-48E1-AA81-5A4DDD1EB324}" sibTransId="{8CEC32B0-0E4D-426E-B1C3-DEEC85C754B1}"/>
    <dgm:cxn modelId="{A15F9948-E238-4D41-BF99-CB915C32EC96}" type="presOf" srcId="{0DB4A9E8-3CA0-4DD7-BA97-FA620CC50699}" destId="{D784CD04-EA33-4814-A19E-2FA746C622FC}" srcOrd="0" destOrd="0" presId="urn:microsoft.com/office/officeart/2005/8/layout/vProcess5"/>
    <dgm:cxn modelId="{529A276B-682F-40EA-9046-6A1EBD153994}" type="presOf" srcId="{EF15CFE2-A378-4836-8E69-1BF8F79CFE23}" destId="{F26A1299-7486-4FA3-BFE0-F8F54BACAEB3}" srcOrd="0" destOrd="0" presId="urn:microsoft.com/office/officeart/2005/8/layout/vProcess5"/>
    <dgm:cxn modelId="{18DE1A74-E8ED-41B0-BD9B-1B1A23CBF3D6}" type="presOf" srcId="{8F0848EF-6B50-4C26-BB68-3BE6E84C0D61}" destId="{83EA56D9-6F29-46FF-8EE0-B8DD46037252}" srcOrd="0" destOrd="0" presId="urn:microsoft.com/office/officeart/2005/8/layout/vProcess5"/>
    <dgm:cxn modelId="{A6950281-C118-4626-AD4F-4C3FF2503B38}" type="presOf" srcId="{13C19563-C02C-4F4F-8DDC-D50A2A82FB36}" destId="{36A4E7F3-C159-4B06-B10F-69CBFF03FB39}" srcOrd="0" destOrd="0" presId="urn:microsoft.com/office/officeart/2005/8/layout/vProcess5"/>
    <dgm:cxn modelId="{B7D4078D-B3B8-4273-8168-E38E0042E49D}" type="presOf" srcId="{13C19563-C02C-4F4F-8DDC-D50A2A82FB36}" destId="{460CAE8C-E49C-4567-8289-FA619B2E0E08}" srcOrd="1" destOrd="0" presId="urn:microsoft.com/office/officeart/2005/8/layout/vProcess5"/>
    <dgm:cxn modelId="{037E609D-C51D-4A3C-BE2C-3544082511C5}" type="presOf" srcId="{8F0848EF-6B50-4C26-BB68-3BE6E84C0D61}" destId="{633E5404-B742-443A-8967-87792D5F8A1B}" srcOrd="1" destOrd="0" presId="urn:microsoft.com/office/officeart/2005/8/layout/vProcess5"/>
    <dgm:cxn modelId="{FEBC93C0-7FD5-417C-9F00-651CA01789B6}" srcId="{EF15CFE2-A378-4836-8E69-1BF8F79CFE23}" destId="{0DB4A9E8-3CA0-4DD7-BA97-FA620CC50699}" srcOrd="3" destOrd="0" parTransId="{BD0B7340-655B-4217-9866-0EFB47B2D6B3}" sibTransId="{BF59725B-E127-4DCE-A9A1-07A8BEA9E195}"/>
    <dgm:cxn modelId="{B3389ECF-2E05-4F95-830E-14A9F84042DA}" type="presOf" srcId="{0DB4A9E8-3CA0-4DD7-BA97-FA620CC50699}" destId="{013C814E-6A3E-47CB-B494-B6AB79030B77}" srcOrd="1" destOrd="0" presId="urn:microsoft.com/office/officeart/2005/8/layout/vProcess5"/>
    <dgm:cxn modelId="{A1BB94FC-1304-471C-A1E0-5949793C2F39}" srcId="{EF15CFE2-A378-4836-8E69-1BF8F79CFE23}" destId="{13C19563-C02C-4F4F-8DDC-D50A2A82FB36}" srcOrd="2" destOrd="0" parTransId="{946B96F0-B5B3-47E8-B1E5-3F34BF5D5F51}" sibTransId="{C3464E73-8E8C-4A9E-B68C-9946B41EF036}"/>
    <dgm:cxn modelId="{3E6563FF-B0F9-4334-968A-05741F4AFA17}" srcId="{EF15CFE2-A378-4836-8E69-1BF8F79CFE23}" destId="{8F0848EF-6B50-4C26-BB68-3BE6E84C0D61}" srcOrd="1" destOrd="0" parTransId="{78129A0F-3B3C-48AA-AE85-67657FC09723}" sibTransId="{963EBCF6-5987-4DF2-BE68-A9EB0002CC40}"/>
    <dgm:cxn modelId="{1E8F183E-B742-48A1-BE75-700F4E255E83}" type="presParOf" srcId="{F26A1299-7486-4FA3-BFE0-F8F54BACAEB3}" destId="{DFF50EC8-0F62-44CC-9B2E-856E59ED25D5}" srcOrd="0" destOrd="0" presId="urn:microsoft.com/office/officeart/2005/8/layout/vProcess5"/>
    <dgm:cxn modelId="{6020BF0C-3E15-43A1-89A0-8563C42D8183}" type="presParOf" srcId="{F26A1299-7486-4FA3-BFE0-F8F54BACAEB3}" destId="{ACB5BBB7-F93C-4D7D-AEF5-7737343B8769}" srcOrd="1" destOrd="0" presId="urn:microsoft.com/office/officeart/2005/8/layout/vProcess5"/>
    <dgm:cxn modelId="{00DE5330-31AB-463C-9912-AAB5EE5903AB}" type="presParOf" srcId="{F26A1299-7486-4FA3-BFE0-F8F54BACAEB3}" destId="{83EA56D9-6F29-46FF-8EE0-B8DD46037252}" srcOrd="2" destOrd="0" presId="urn:microsoft.com/office/officeart/2005/8/layout/vProcess5"/>
    <dgm:cxn modelId="{3A3758CE-BD04-4453-8ADD-4492B44C853F}" type="presParOf" srcId="{F26A1299-7486-4FA3-BFE0-F8F54BACAEB3}" destId="{36A4E7F3-C159-4B06-B10F-69CBFF03FB39}" srcOrd="3" destOrd="0" presId="urn:microsoft.com/office/officeart/2005/8/layout/vProcess5"/>
    <dgm:cxn modelId="{FED6D3C8-293A-46D8-8BD2-E49214B855F4}" type="presParOf" srcId="{F26A1299-7486-4FA3-BFE0-F8F54BACAEB3}" destId="{D784CD04-EA33-4814-A19E-2FA746C622FC}" srcOrd="4" destOrd="0" presId="urn:microsoft.com/office/officeart/2005/8/layout/vProcess5"/>
    <dgm:cxn modelId="{1E2412C0-DFA2-4DC2-9070-14055FDC6169}" type="presParOf" srcId="{F26A1299-7486-4FA3-BFE0-F8F54BACAEB3}" destId="{65EB19A3-4B39-4F54-9B16-7914DCBCB64E}" srcOrd="5" destOrd="0" presId="urn:microsoft.com/office/officeart/2005/8/layout/vProcess5"/>
    <dgm:cxn modelId="{B5141E5D-C690-494B-892E-616D97A1C423}" type="presParOf" srcId="{F26A1299-7486-4FA3-BFE0-F8F54BACAEB3}" destId="{F7BE41FE-E64B-4129-AF42-A08BE028C0F1}" srcOrd="6" destOrd="0" presId="urn:microsoft.com/office/officeart/2005/8/layout/vProcess5"/>
    <dgm:cxn modelId="{AB7F7850-0BC2-42C6-83DA-08D1AC7CE1BE}" type="presParOf" srcId="{F26A1299-7486-4FA3-BFE0-F8F54BACAEB3}" destId="{854B0E0D-15C2-448E-85FF-3C8DD6D5235E}" srcOrd="7" destOrd="0" presId="urn:microsoft.com/office/officeart/2005/8/layout/vProcess5"/>
    <dgm:cxn modelId="{B2B10FCE-0EA2-4982-B59A-991B9AD16191}" type="presParOf" srcId="{F26A1299-7486-4FA3-BFE0-F8F54BACAEB3}" destId="{8D3C7310-3D80-42A9-8008-6C5E20413B8B}" srcOrd="8" destOrd="0" presId="urn:microsoft.com/office/officeart/2005/8/layout/vProcess5"/>
    <dgm:cxn modelId="{7F51A36D-B8C7-4F89-AC9D-515396E48F66}" type="presParOf" srcId="{F26A1299-7486-4FA3-BFE0-F8F54BACAEB3}" destId="{633E5404-B742-443A-8967-87792D5F8A1B}" srcOrd="9" destOrd="0" presId="urn:microsoft.com/office/officeart/2005/8/layout/vProcess5"/>
    <dgm:cxn modelId="{9FF0255C-C1CD-4F3E-9246-782ED5670C77}" type="presParOf" srcId="{F26A1299-7486-4FA3-BFE0-F8F54BACAEB3}" destId="{460CAE8C-E49C-4567-8289-FA619B2E0E08}" srcOrd="10" destOrd="0" presId="urn:microsoft.com/office/officeart/2005/8/layout/vProcess5"/>
    <dgm:cxn modelId="{A3C2D5D8-1015-4122-989D-A315DABF2B8F}" type="presParOf" srcId="{F26A1299-7486-4FA3-BFE0-F8F54BACAEB3}" destId="{013C814E-6A3E-47CB-B494-B6AB79030B7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ABD003-F381-4B20-B154-01D0FBB11B7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757A632-119A-495B-95F7-A0B0BD2742EC}">
      <dgm:prSet/>
      <dgm:spPr/>
      <dgm:t>
        <a:bodyPr/>
        <a:lstStyle/>
        <a:p>
          <a:r>
            <a:rPr lang="en-US" dirty="0"/>
            <a:t>Manjima Bhattacharyya</a:t>
          </a:r>
        </a:p>
      </dgm:t>
    </dgm:pt>
    <dgm:pt modelId="{2B192941-0B59-40D5-B456-3A276989703F}" type="parTrans" cxnId="{897908FC-6619-479D-85B1-1F7F293C8CED}">
      <dgm:prSet/>
      <dgm:spPr/>
      <dgm:t>
        <a:bodyPr/>
        <a:lstStyle/>
        <a:p>
          <a:endParaRPr lang="en-US"/>
        </a:p>
      </dgm:t>
    </dgm:pt>
    <dgm:pt modelId="{1E5E2F7F-3235-4303-8E6B-B473339ED15D}" type="sibTrans" cxnId="{897908FC-6619-479D-85B1-1F7F293C8CED}">
      <dgm:prSet/>
      <dgm:spPr/>
      <dgm:t>
        <a:bodyPr/>
        <a:lstStyle/>
        <a:p>
          <a:endParaRPr lang="en-US"/>
        </a:p>
      </dgm:t>
    </dgm:pt>
    <dgm:pt modelId="{E82C29A6-B073-4165-8E4F-4983826E9076}">
      <dgm:prSet/>
      <dgm:spPr/>
      <dgm:t>
        <a:bodyPr/>
        <a:lstStyle/>
        <a:p>
          <a:r>
            <a:rPr lang="en-US"/>
            <a:t>Aashika Raj</a:t>
          </a:r>
        </a:p>
      </dgm:t>
    </dgm:pt>
    <dgm:pt modelId="{422B349B-DBAC-416F-8C09-BE18AFE45C0B}" type="parTrans" cxnId="{139ED314-007A-4499-AFFA-4485C4322B8B}">
      <dgm:prSet/>
      <dgm:spPr/>
      <dgm:t>
        <a:bodyPr/>
        <a:lstStyle/>
        <a:p>
          <a:endParaRPr lang="en-US"/>
        </a:p>
      </dgm:t>
    </dgm:pt>
    <dgm:pt modelId="{1696F9AF-9C02-47E7-8220-4F9DEBC41B3A}" type="sibTrans" cxnId="{139ED314-007A-4499-AFFA-4485C4322B8B}">
      <dgm:prSet/>
      <dgm:spPr/>
      <dgm:t>
        <a:bodyPr/>
        <a:lstStyle/>
        <a:p>
          <a:endParaRPr lang="en-US"/>
        </a:p>
      </dgm:t>
    </dgm:pt>
    <dgm:pt modelId="{12D993C8-A61E-4E3A-BB18-7A7002664150}">
      <dgm:prSet/>
      <dgm:spPr/>
      <dgm:t>
        <a:bodyPr/>
        <a:lstStyle/>
        <a:p>
          <a:r>
            <a:rPr lang="en-US"/>
            <a:t>Srimana Maity</a:t>
          </a:r>
        </a:p>
      </dgm:t>
    </dgm:pt>
    <dgm:pt modelId="{50208011-0264-48A0-824F-79DB036C1693}" type="parTrans" cxnId="{63E7EADF-D695-406B-BCD2-BB0794C4747D}">
      <dgm:prSet/>
      <dgm:spPr/>
      <dgm:t>
        <a:bodyPr/>
        <a:lstStyle/>
        <a:p>
          <a:endParaRPr lang="en-US"/>
        </a:p>
      </dgm:t>
    </dgm:pt>
    <dgm:pt modelId="{00E57755-20D9-4560-BE48-9998393478B4}" type="sibTrans" cxnId="{63E7EADF-D695-406B-BCD2-BB0794C4747D}">
      <dgm:prSet/>
      <dgm:spPr/>
      <dgm:t>
        <a:bodyPr/>
        <a:lstStyle/>
        <a:p>
          <a:endParaRPr lang="en-US"/>
        </a:p>
      </dgm:t>
    </dgm:pt>
    <dgm:pt modelId="{362CCF9E-76F5-4684-9191-0F7739426AC7}" type="pres">
      <dgm:prSet presAssocID="{35ABD003-F381-4B20-B154-01D0FBB11B7D}" presName="vert0" presStyleCnt="0">
        <dgm:presLayoutVars>
          <dgm:dir/>
          <dgm:animOne val="branch"/>
          <dgm:animLvl val="lvl"/>
        </dgm:presLayoutVars>
      </dgm:prSet>
      <dgm:spPr/>
    </dgm:pt>
    <dgm:pt modelId="{EFCC0557-7AA2-458C-BBCF-A1688176D55E}" type="pres">
      <dgm:prSet presAssocID="{A757A632-119A-495B-95F7-A0B0BD2742EC}" presName="thickLine" presStyleLbl="alignNode1" presStyleIdx="0" presStyleCnt="3"/>
      <dgm:spPr/>
    </dgm:pt>
    <dgm:pt modelId="{DD579E0D-8491-4CC5-9D1A-DC60F377E2EB}" type="pres">
      <dgm:prSet presAssocID="{A757A632-119A-495B-95F7-A0B0BD2742EC}" presName="horz1" presStyleCnt="0"/>
      <dgm:spPr/>
    </dgm:pt>
    <dgm:pt modelId="{517CE9AD-72B5-4324-BB0F-9347619B219B}" type="pres">
      <dgm:prSet presAssocID="{A757A632-119A-495B-95F7-A0B0BD2742EC}" presName="tx1" presStyleLbl="revTx" presStyleIdx="0" presStyleCnt="3"/>
      <dgm:spPr/>
    </dgm:pt>
    <dgm:pt modelId="{14F8CE5B-969D-44FC-B3A1-EA81BB64261F}" type="pres">
      <dgm:prSet presAssocID="{A757A632-119A-495B-95F7-A0B0BD2742EC}" presName="vert1" presStyleCnt="0"/>
      <dgm:spPr/>
    </dgm:pt>
    <dgm:pt modelId="{EE97650B-B711-437B-9875-0E3E8F45A8F0}" type="pres">
      <dgm:prSet presAssocID="{E82C29A6-B073-4165-8E4F-4983826E9076}" presName="thickLine" presStyleLbl="alignNode1" presStyleIdx="1" presStyleCnt="3"/>
      <dgm:spPr/>
    </dgm:pt>
    <dgm:pt modelId="{F13407BF-DF12-436F-A57E-19B986587E08}" type="pres">
      <dgm:prSet presAssocID="{E82C29A6-B073-4165-8E4F-4983826E9076}" presName="horz1" presStyleCnt="0"/>
      <dgm:spPr/>
    </dgm:pt>
    <dgm:pt modelId="{F3EAA798-F7B1-49FC-9C8D-9B787E2391EC}" type="pres">
      <dgm:prSet presAssocID="{E82C29A6-B073-4165-8E4F-4983826E9076}" presName="tx1" presStyleLbl="revTx" presStyleIdx="1" presStyleCnt="3"/>
      <dgm:spPr/>
    </dgm:pt>
    <dgm:pt modelId="{A025FC04-4956-4D4C-A1F3-41DFF367F6F6}" type="pres">
      <dgm:prSet presAssocID="{E82C29A6-B073-4165-8E4F-4983826E9076}" presName="vert1" presStyleCnt="0"/>
      <dgm:spPr/>
    </dgm:pt>
    <dgm:pt modelId="{3135E213-ECEB-4462-8896-AA52FF4B6503}" type="pres">
      <dgm:prSet presAssocID="{12D993C8-A61E-4E3A-BB18-7A7002664150}" presName="thickLine" presStyleLbl="alignNode1" presStyleIdx="2" presStyleCnt="3"/>
      <dgm:spPr/>
    </dgm:pt>
    <dgm:pt modelId="{86D5DA3B-BDF5-453D-AF05-F693D3E29C2A}" type="pres">
      <dgm:prSet presAssocID="{12D993C8-A61E-4E3A-BB18-7A7002664150}" presName="horz1" presStyleCnt="0"/>
      <dgm:spPr/>
    </dgm:pt>
    <dgm:pt modelId="{927183FD-944A-47ED-A2B0-B71CE0A9DE42}" type="pres">
      <dgm:prSet presAssocID="{12D993C8-A61E-4E3A-BB18-7A7002664150}" presName="tx1" presStyleLbl="revTx" presStyleIdx="2" presStyleCnt="3"/>
      <dgm:spPr/>
    </dgm:pt>
    <dgm:pt modelId="{447A9B15-1C84-4F8B-BA31-6BD5DA726055}" type="pres">
      <dgm:prSet presAssocID="{12D993C8-A61E-4E3A-BB18-7A7002664150}" presName="vert1" presStyleCnt="0"/>
      <dgm:spPr/>
    </dgm:pt>
  </dgm:ptLst>
  <dgm:cxnLst>
    <dgm:cxn modelId="{139ED314-007A-4499-AFFA-4485C4322B8B}" srcId="{35ABD003-F381-4B20-B154-01D0FBB11B7D}" destId="{E82C29A6-B073-4165-8E4F-4983826E9076}" srcOrd="1" destOrd="0" parTransId="{422B349B-DBAC-416F-8C09-BE18AFE45C0B}" sibTransId="{1696F9AF-9C02-47E7-8220-4F9DEBC41B3A}"/>
    <dgm:cxn modelId="{2F0E8136-6E14-4869-9774-BB772B368ADE}" type="presOf" srcId="{E82C29A6-B073-4165-8E4F-4983826E9076}" destId="{F3EAA798-F7B1-49FC-9C8D-9B787E2391EC}" srcOrd="0" destOrd="0" presId="urn:microsoft.com/office/officeart/2008/layout/LinedList"/>
    <dgm:cxn modelId="{66279189-BEB8-45D4-B336-24B8A4031039}" type="presOf" srcId="{35ABD003-F381-4B20-B154-01D0FBB11B7D}" destId="{362CCF9E-76F5-4684-9191-0F7739426AC7}" srcOrd="0" destOrd="0" presId="urn:microsoft.com/office/officeart/2008/layout/LinedList"/>
    <dgm:cxn modelId="{7D3251B0-E855-435B-9F06-5761713119DF}" type="presOf" srcId="{A757A632-119A-495B-95F7-A0B0BD2742EC}" destId="{517CE9AD-72B5-4324-BB0F-9347619B219B}" srcOrd="0" destOrd="0" presId="urn:microsoft.com/office/officeart/2008/layout/LinedList"/>
    <dgm:cxn modelId="{18D1EAC4-9683-439E-AB4C-C2D34A0E0C83}" type="presOf" srcId="{12D993C8-A61E-4E3A-BB18-7A7002664150}" destId="{927183FD-944A-47ED-A2B0-B71CE0A9DE42}" srcOrd="0" destOrd="0" presId="urn:microsoft.com/office/officeart/2008/layout/LinedList"/>
    <dgm:cxn modelId="{63E7EADF-D695-406B-BCD2-BB0794C4747D}" srcId="{35ABD003-F381-4B20-B154-01D0FBB11B7D}" destId="{12D993C8-A61E-4E3A-BB18-7A7002664150}" srcOrd="2" destOrd="0" parTransId="{50208011-0264-48A0-824F-79DB036C1693}" sibTransId="{00E57755-20D9-4560-BE48-9998393478B4}"/>
    <dgm:cxn modelId="{897908FC-6619-479D-85B1-1F7F293C8CED}" srcId="{35ABD003-F381-4B20-B154-01D0FBB11B7D}" destId="{A757A632-119A-495B-95F7-A0B0BD2742EC}" srcOrd="0" destOrd="0" parTransId="{2B192941-0B59-40D5-B456-3A276989703F}" sibTransId="{1E5E2F7F-3235-4303-8E6B-B473339ED15D}"/>
    <dgm:cxn modelId="{618447AC-276E-4C30-8129-2A139F9196BE}" type="presParOf" srcId="{362CCF9E-76F5-4684-9191-0F7739426AC7}" destId="{EFCC0557-7AA2-458C-BBCF-A1688176D55E}" srcOrd="0" destOrd="0" presId="urn:microsoft.com/office/officeart/2008/layout/LinedList"/>
    <dgm:cxn modelId="{1890D939-1F33-48B7-8EA8-9A220D6A7722}" type="presParOf" srcId="{362CCF9E-76F5-4684-9191-0F7739426AC7}" destId="{DD579E0D-8491-4CC5-9D1A-DC60F377E2EB}" srcOrd="1" destOrd="0" presId="urn:microsoft.com/office/officeart/2008/layout/LinedList"/>
    <dgm:cxn modelId="{ECD4F7A9-95DA-4B25-9D01-0AA4D1290AEE}" type="presParOf" srcId="{DD579E0D-8491-4CC5-9D1A-DC60F377E2EB}" destId="{517CE9AD-72B5-4324-BB0F-9347619B219B}" srcOrd="0" destOrd="0" presId="urn:microsoft.com/office/officeart/2008/layout/LinedList"/>
    <dgm:cxn modelId="{8A7FEDA9-FB97-4765-8FD1-49337E807905}" type="presParOf" srcId="{DD579E0D-8491-4CC5-9D1A-DC60F377E2EB}" destId="{14F8CE5B-969D-44FC-B3A1-EA81BB64261F}" srcOrd="1" destOrd="0" presId="urn:microsoft.com/office/officeart/2008/layout/LinedList"/>
    <dgm:cxn modelId="{F73B530E-D28C-44CC-BADA-A03E7D9347C9}" type="presParOf" srcId="{362CCF9E-76F5-4684-9191-0F7739426AC7}" destId="{EE97650B-B711-437B-9875-0E3E8F45A8F0}" srcOrd="2" destOrd="0" presId="urn:microsoft.com/office/officeart/2008/layout/LinedList"/>
    <dgm:cxn modelId="{9E0A45DD-31F4-4FEF-B8B1-9683ED122299}" type="presParOf" srcId="{362CCF9E-76F5-4684-9191-0F7739426AC7}" destId="{F13407BF-DF12-436F-A57E-19B986587E08}" srcOrd="3" destOrd="0" presId="urn:microsoft.com/office/officeart/2008/layout/LinedList"/>
    <dgm:cxn modelId="{72CFC7BD-E189-4D89-9498-F71F01F49388}" type="presParOf" srcId="{F13407BF-DF12-436F-A57E-19B986587E08}" destId="{F3EAA798-F7B1-49FC-9C8D-9B787E2391EC}" srcOrd="0" destOrd="0" presId="urn:microsoft.com/office/officeart/2008/layout/LinedList"/>
    <dgm:cxn modelId="{DA1939CB-B5FF-444D-B6A5-6ED4E9C87B55}" type="presParOf" srcId="{F13407BF-DF12-436F-A57E-19B986587E08}" destId="{A025FC04-4956-4D4C-A1F3-41DFF367F6F6}" srcOrd="1" destOrd="0" presId="urn:microsoft.com/office/officeart/2008/layout/LinedList"/>
    <dgm:cxn modelId="{DCCC8BE9-552F-41A2-8879-23754259252F}" type="presParOf" srcId="{362CCF9E-76F5-4684-9191-0F7739426AC7}" destId="{3135E213-ECEB-4462-8896-AA52FF4B6503}" srcOrd="4" destOrd="0" presId="urn:microsoft.com/office/officeart/2008/layout/LinedList"/>
    <dgm:cxn modelId="{3B17E4FB-E19F-47FD-8FB1-BE7B3AF5CEE8}" type="presParOf" srcId="{362CCF9E-76F5-4684-9191-0F7739426AC7}" destId="{86D5DA3B-BDF5-453D-AF05-F693D3E29C2A}" srcOrd="5" destOrd="0" presId="urn:microsoft.com/office/officeart/2008/layout/LinedList"/>
    <dgm:cxn modelId="{C5AFC6D9-5094-4150-8BCC-3CC0EBFBF96C}" type="presParOf" srcId="{86D5DA3B-BDF5-453D-AF05-F693D3E29C2A}" destId="{927183FD-944A-47ED-A2B0-B71CE0A9DE42}" srcOrd="0" destOrd="0" presId="urn:microsoft.com/office/officeart/2008/layout/LinedList"/>
    <dgm:cxn modelId="{2A94F66A-2FEF-4FC1-B712-808C5691C457}" type="presParOf" srcId="{86D5DA3B-BDF5-453D-AF05-F693D3E29C2A}" destId="{447A9B15-1C84-4F8B-BA31-6BD5DA7260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1281-15B2-42AA-A585-482E590D18EE}">
      <dsp:nvSpPr>
        <dsp:cNvPr id="0" name=""/>
        <dsp:cNvSpPr/>
      </dsp:nvSpPr>
      <dsp:spPr>
        <a:xfrm>
          <a:off x="2694164" y="695066"/>
          <a:ext cx="536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946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8448" y="737948"/>
        <a:ext cx="28377" cy="5675"/>
      </dsp:txXfrm>
    </dsp:sp>
    <dsp:sp modelId="{3B45725C-8FC5-4646-8B24-C2E35E5BF792}">
      <dsp:nvSpPr>
        <dsp:cNvPr id="0" name=""/>
        <dsp:cNvSpPr/>
      </dsp:nvSpPr>
      <dsp:spPr>
        <a:xfrm>
          <a:off x="228368" y="508"/>
          <a:ext cx="2467595" cy="14805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Our project is about Kolkata’s famous places and foods.</a:t>
          </a:r>
          <a:endParaRPr lang="en-US" sz="1800" kern="1200"/>
        </a:p>
      </dsp:txBody>
      <dsp:txXfrm>
        <a:off x="228368" y="508"/>
        <a:ext cx="2467595" cy="1480557"/>
      </dsp:txXfrm>
    </dsp:sp>
    <dsp:sp modelId="{0484E5A2-EE15-449E-A8F7-2B7CFC95384D}">
      <dsp:nvSpPr>
        <dsp:cNvPr id="0" name=""/>
        <dsp:cNvSpPr/>
      </dsp:nvSpPr>
      <dsp:spPr>
        <a:xfrm>
          <a:off x="1462166" y="1479265"/>
          <a:ext cx="3035141" cy="536946"/>
        </a:xfrm>
        <a:custGeom>
          <a:avLst/>
          <a:gdLst/>
          <a:ahLst/>
          <a:cxnLst/>
          <a:rect l="0" t="0" r="0" b="0"/>
          <a:pathLst>
            <a:path>
              <a:moveTo>
                <a:pt x="3035141" y="0"/>
              </a:moveTo>
              <a:lnTo>
                <a:pt x="3035141" y="285573"/>
              </a:lnTo>
              <a:lnTo>
                <a:pt x="0" y="285573"/>
              </a:lnTo>
              <a:lnTo>
                <a:pt x="0" y="536946"/>
              </a:lnTo>
            </a:path>
          </a:pathLst>
        </a:custGeom>
        <a:noFill/>
        <a:ln w="6350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543" y="1744900"/>
        <a:ext cx="154387" cy="5675"/>
      </dsp:txXfrm>
    </dsp:sp>
    <dsp:sp modelId="{9B0168B6-CAD2-436C-921E-C1628163CFA6}">
      <dsp:nvSpPr>
        <dsp:cNvPr id="0" name=""/>
        <dsp:cNvSpPr/>
      </dsp:nvSpPr>
      <dsp:spPr>
        <a:xfrm>
          <a:off x="3263510" y="508"/>
          <a:ext cx="2467595" cy="1480557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Our website has 5 pages the first page is main page or home page it is a page which is viewed by the user. </a:t>
          </a:r>
          <a:endParaRPr lang="en-US" sz="1800" kern="1200"/>
        </a:p>
      </dsp:txBody>
      <dsp:txXfrm>
        <a:off x="3263510" y="508"/>
        <a:ext cx="2467595" cy="1480557"/>
      </dsp:txXfrm>
    </dsp:sp>
    <dsp:sp modelId="{45BD3C57-FB9C-4B17-B267-7C18A66D07B4}">
      <dsp:nvSpPr>
        <dsp:cNvPr id="0" name=""/>
        <dsp:cNvSpPr/>
      </dsp:nvSpPr>
      <dsp:spPr>
        <a:xfrm>
          <a:off x="2694164" y="2743170"/>
          <a:ext cx="536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946" y="45720"/>
              </a:lnTo>
            </a:path>
          </a:pathLst>
        </a:custGeom>
        <a:noFill/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8448" y="2786052"/>
        <a:ext cx="28377" cy="5675"/>
      </dsp:txXfrm>
    </dsp:sp>
    <dsp:sp modelId="{43571DA6-08AD-4421-A7D4-3825F2F1AF95}">
      <dsp:nvSpPr>
        <dsp:cNvPr id="0" name=""/>
        <dsp:cNvSpPr/>
      </dsp:nvSpPr>
      <dsp:spPr>
        <a:xfrm>
          <a:off x="228368" y="2048611"/>
          <a:ext cx="2467595" cy="1480557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 second page is about to explore tourist places</a:t>
          </a:r>
          <a:endParaRPr lang="en-US" sz="1800" kern="1200"/>
        </a:p>
      </dsp:txBody>
      <dsp:txXfrm>
        <a:off x="228368" y="2048611"/>
        <a:ext cx="2467595" cy="1480557"/>
      </dsp:txXfrm>
    </dsp:sp>
    <dsp:sp modelId="{76E27410-C573-465C-A5C3-784CDE365D61}">
      <dsp:nvSpPr>
        <dsp:cNvPr id="0" name=""/>
        <dsp:cNvSpPr/>
      </dsp:nvSpPr>
      <dsp:spPr>
        <a:xfrm>
          <a:off x="1462166" y="3527369"/>
          <a:ext cx="3035141" cy="536946"/>
        </a:xfrm>
        <a:custGeom>
          <a:avLst/>
          <a:gdLst/>
          <a:ahLst/>
          <a:cxnLst/>
          <a:rect l="0" t="0" r="0" b="0"/>
          <a:pathLst>
            <a:path>
              <a:moveTo>
                <a:pt x="3035141" y="0"/>
              </a:moveTo>
              <a:lnTo>
                <a:pt x="3035141" y="285573"/>
              </a:lnTo>
              <a:lnTo>
                <a:pt x="0" y="285573"/>
              </a:lnTo>
              <a:lnTo>
                <a:pt x="0" y="536946"/>
              </a:lnTo>
            </a:path>
          </a:pathLst>
        </a:custGeom>
        <a:noFill/>
        <a:ln w="6350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543" y="3793004"/>
        <a:ext cx="154387" cy="5675"/>
      </dsp:txXfrm>
    </dsp:sp>
    <dsp:sp modelId="{D17F86AF-6948-4502-A662-A0E39B124F8D}">
      <dsp:nvSpPr>
        <dsp:cNvPr id="0" name=""/>
        <dsp:cNvSpPr/>
      </dsp:nvSpPr>
      <dsp:spPr>
        <a:xfrm>
          <a:off x="3263510" y="2048611"/>
          <a:ext cx="2467595" cy="1480557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 third page is about  like unknown or famous places specially.</a:t>
          </a:r>
          <a:endParaRPr lang="en-US" sz="1800" kern="1200"/>
        </a:p>
      </dsp:txBody>
      <dsp:txXfrm>
        <a:off x="3263510" y="2048611"/>
        <a:ext cx="2467595" cy="1480557"/>
      </dsp:txXfrm>
    </dsp:sp>
    <dsp:sp modelId="{3B687C9D-FB5D-4C53-9719-85E6CBBE0612}">
      <dsp:nvSpPr>
        <dsp:cNvPr id="0" name=""/>
        <dsp:cNvSpPr/>
      </dsp:nvSpPr>
      <dsp:spPr>
        <a:xfrm>
          <a:off x="2694164" y="4791274"/>
          <a:ext cx="536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946" y="45720"/>
              </a:lnTo>
            </a:path>
          </a:pathLst>
        </a:custGeom>
        <a:noFill/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8448" y="4834156"/>
        <a:ext cx="28377" cy="5675"/>
      </dsp:txXfrm>
    </dsp:sp>
    <dsp:sp modelId="{2AB684F2-4BD8-4FDB-AA57-266875A01641}">
      <dsp:nvSpPr>
        <dsp:cNvPr id="0" name=""/>
        <dsp:cNvSpPr/>
      </dsp:nvSpPr>
      <dsp:spPr>
        <a:xfrm>
          <a:off x="228368" y="4096715"/>
          <a:ext cx="2467595" cy="1480557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 fourth page is about food.</a:t>
          </a:r>
          <a:endParaRPr lang="en-US" sz="1800" kern="1200"/>
        </a:p>
      </dsp:txBody>
      <dsp:txXfrm>
        <a:off x="228368" y="4096715"/>
        <a:ext cx="2467595" cy="1480557"/>
      </dsp:txXfrm>
    </dsp:sp>
    <dsp:sp modelId="{88D258CB-2A79-4CFA-AC3D-F11F17A76509}">
      <dsp:nvSpPr>
        <dsp:cNvPr id="0" name=""/>
        <dsp:cNvSpPr/>
      </dsp:nvSpPr>
      <dsp:spPr>
        <a:xfrm>
          <a:off x="3263510" y="4096715"/>
          <a:ext cx="2467595" cy="1480557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14" tIns="126921" rIns="120914" bIns="1269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And the last and fifth page is about contact us etc.  </a:t>
          </a:r>
          <a:endParaRPr lang="en-US" sz="1800" kern="1200"/>
        </a:p>
      </dsp:txBody>
      <dsp:txXfrm>
        <a:off x="3263510" y="4096715"/>
        <a:ext cx="2467595" cy="1480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BBB7-F93C-4D7D-AEF5-7737343B8769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user friendly website which can be used easily by our users.</a:t>
          </a:r>
        </a:p>
      </dsp:txBody>
      <dsp:txXfrm>
        <a:off x="23077" y="23077"/>
        <a:ext cx="6764167" cy="741754"/>
      </dsp:txXfrm>
    </dsp:sp>
    <dsp:sp modelId="{83EA56D9-6F29-46FF-8EE0-B8DD46037252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Any person can use our website and visit according whatever they needs.</a:t>
          </a:r>
        </a:p>
      </dsp:txBody>
      <dsp:txXfrm>
        <a:off x="666357" y="954241"/>
        <a:ext cx="6479385" cy="741754"/>
      </dsp:txXfrm>
    </dsp:sp>
    <dsp:sp modelId="{36A4E7F3-C159-4B06-B10F-69CBFF03FB39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easy to use and understand</a:t>
          </a:r>
        </a:p>
      </dsp:txBody>
      <dsp:txXfrm>
        <a:off x="1300036" y="1885405"/>
        <a:ext cx="6488986" cy="741754"/>
      </dsp:txXfrm>
    </dsp:sp>
    <dsp:sp modelId="{D784CD04-EA33-4814-A19E-2FA746C622FC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can’t feel confused and unclear about our any given information.</a:t>
          </a:r>
        </a:p>
      </dsp:txBody>
      <dsp:txXfrm>
        <a:off x="1943316" y="2816568"/>
        <a:ext cx="6479385" cy="741754"/>
      </dsp:txXfrm>
    </dsp:sp>
    <dsp:sp modelId="{65EB19A3-4B39-4F54-9B16-7914DCBCB64E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F7BE41FE-E64B-4129-AF42-A08BE028C0F1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854B0E0D-15C2-448E-85FF-3C8DD6D5235E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C0557-7AA2-458C-BBCF-A1688176D55E}">
      <dsp:nvSpPr>
        <dsp:cNvPr id="0" name=""/>
        <dsp:cNvSpPr/>
      </dsp:nvSpPr>
      <dsp:spPr>
        <a:xfrm>
          <a:off x="0" y="1748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7CE9AD-72B5-4324-BB0F-9347619B219B}">
      <dsp:nvSpPr>
        <dsp:cNvPr id="0" name=""/>
        <dsp:cNvSpPr/>
      </dsp:nvSpPr>
      <dsp:spPr>
        <a:xfrm>
          <a:off x="0" y="1748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Manjima Bhattacharyya</a:t>
          </a:r>
        </a:p>
      </dsp:txBody>
      <dsp:txXfrm>
        <a:off x="0" y="1748"/>
        <a:ext cx="5793475" cy="1192634"/>
      </dsp:txXfrm>
    </dsp:sp>
    <dsp:sp modelId="{EE97650B-B711-437B-9875-0E3E8F45A8F0}">
      <dsp:nvSpPr>
        <dsp:cNvPr id="0" name=""/>
        <dsp:cNvSpPr/>
      </dsp:nvSpPr>
      <dsp:spPr>
        <a:xfrm>
          <a:off x="0" y="1194382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EAA798-F7B1-49FC-9C8D-9B787E2391EC}">
      <dsp:nvSpPr>
        <dsp:cNvPr id="0" name=""/>
        <dsp:cNvSpPr/>
      </dsp:nvSpPr>
      <dsp:spPr>
        <a:xfrm>
          <a:off x="0" y="1194382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Aashika Raj</a:t>
          </a:r>
        </a:p>
      </dsp:txBody>
      <dsp:txXfrm>
        <a:off x="0" y="1194382"/>
        <a:ext cx="5793475" cy="1192634"/>
      </dsp:txXfrm>
    </dsp:sp>
    <dsp:sp modelId="{3135E213-ECEB-4462-8896-AA52FF4B6503}">
      <dsp:nvSpPr>
        <dsp:cNvPr id="0" name=""/>
        <dsp:cNvSpPr/>
      </dsp:nvSpPr>
      <dsp:spPr>
        <a:xfrm>
          <a:off x="0" y="2387017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7183FD-944A-47ED-A2B0-B71CE0A9DE42}">
      <dsp:nvSpPr>
        <dsp:cNvPr id="0" name=""/>
        <dsp:cNvSpPr/>
      </dsp:nvSpPr>
      <dsp:spPr>
        <a:xfrm>
          <a:off x="0" y="2387017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Srimana Maity</a:t>
          </a:r>
        </a:p>
      </dsp:txBody>
      <dsp:txXfrm>
        <a:off x="0" y="2387017"/>
        <a:ext cx="5793475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7.jp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Smile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/>
              <a:t>Wandering tales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b="1"/>
              <a:t>Team united</a:t>
            </a:r>
            <a:endParaRPr lang="en-IN" sz="20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0943-FEEF-04D6-C1D5-245B50D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MEET OUR TEAM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4B387-F207-4F31-BF5F-57A3C88B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03" y="643467"/>
            <a:ext cx="1794643" cy="17497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0D583-86B5-4923-8E74-6C8D030FE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896" y="2554112"/>
            <a:ext cx="1097984" cy="1749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99E1C-252F-476A-A869-39A1DFE4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472" y="4464756"/>
            <a:ext cx="1294834" cy="1749776"/>
          </a:xfrm>
          <a:prstGeom prst="rect">
            <a:avLst/>
          </a:prstGeom>
        </p:spPr>
      </p:pic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952F8C8-96FA-AAD2-3B1A-85043E290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068132"/>
              </p:ext>
            </p:extLst>
          </p:nvPr>
        </p:nvGraphicFramePr>
        <p:xfrm>
          <a:off x="798580" y="2066081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97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AFDC-9D91-4D93-8DCA-6C5950D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b="1" cap="all"/>
              <a:t>Thank  you</a:t>
            </a:r>
            <a:br>
              <a:rPr lang="en-US" sz="7000" cap="all"/>
            </a:br>
            <a:endParaRPr lang="en-US" sz="7000" cap="all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1704C614-2331-43E7-96A5-82433216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C6909-8E39-4156-90F4-F53505A2E5B4}"/>
              </a:ext>
            </a:extLst>
          </p:cNvPr>
          <p:cNvSpPr txBox="1"/>
          <p:nvPr/>
        </p:nvSpPr>
        <p:spPr>
          <a:xfrm>
            <a:off x="9830456" y="6870700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en.wikipedia.org/wiki/Smi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714750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41BC7-1A5D-0F60-025A-A35C44B24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66050"/>
              </p:ext>
            </p:extLst>
          </p:nvPr>
        </p:nvGraphicFramePr>
        <p:xfrm>
          <a:off x="4901472" y="811529"/>
          <a:ext cx="6894288" cy="582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D492C2-D252-4197-9562-89F8E556125E}"/>
              </a:ext>
            </a:extLst>
          </p:cNvPr>
          <p:cNvSpPr/>
          <p:nvPr/>
        </p:nvSpPr>
        <p:spPr>
          <a:xfrm>
            <a:off x="6623724" y="1292203"/>
            <a:ext cx="2931736" cy="704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63BAB-EE20-443D-AD00-DC27A3DD5C27}"/>
              </a:ext>
            </a:extLst>
          </p:cNvPr>
          <p:cNvSpPr/>
          <p:nvPr/>
        </p:nvSpPr>
        <p:spPr>
          <a:xfrm>
            <a:off x="6609584" y="2090658"/>
            <a:ext cx="2931736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784D1-C5DC-47EA-9BFA-8CAD5ACAB611}"/>
              </a:ext>
            </a:extLst>
          </p:cNvPr>
          <p:cNvSpPr/>
          <p:nvPr/>
        </p:nvSpPr>
        <p:spPr>
          <a:xfrm>
            <a:off x="6603476" y="2872369"/>
            <a:ext cx="2931736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and its value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9CE32-D2C0-4785-8169-2008992CD896}"/>
              </a:ext>
            </a:extLst>
          </p:cNvPr>
          <p:cNvSpPr/>
          <p:nvPr/>
        </p:nvSpPr>
        <p:spPr>
          <a:xfrm>
            <a:off x="6603476" y="4334323"/>
            <a:ext cx="2997724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4CD76-785F-4BFA-9093-E13E9571E79D}"/>
              </a:ext>
            </a:extLst>
          </p:cNvPr>
          <p:cNvSpPr/>
          <p:nvPr/>
        </p:nvSpPr>
        <p:spPr>
          <a:xfrm>
            <a:off x="6570482" y="5841247"/>
            <a:ext cx="2997724" cy="66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835935-FE3A-4F4D-AFD0-AE873A42206B}"/>
              </a:ext>
            </a:extLst>
          </p:cNvPr>
          <p:cNvSpPr/>
          <p:nvPr/>
        </p:nvSpPr>
        <p:spPr>
          <a:xfrm>
            <a:off x="6636470" y="3617800"/>
            <a:ext cx="2931736" cy="66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DB952-8A9C-4889-9B46-21291F970B5C}"/>
              </a:ext>
            </a:extLst>
          </p:cNvPr>
          <p:cNvSpPr/>
          <p:nvPr/>
        </p:nvSpPr>
        <p:spPr>
          <a:xfrm>
            <a:off x="6603476" y="5124336"/>
            <a:ext cx="2997724" cy="6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Wow Moment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FE3-FFAB-C0AE-FAEB-A15CAC27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The website is for helping people who have no idea about unknown places and unknown food because we people facing many problems as a new comer in new places so this website is specially useful for them.</a:t>
            </a:r>
          </a:p>
          <a:p>
            <a:r>
              <a:rPr lang="en-US" dirty="0"/>
              <a:t>Our website takes pride in showcasing lesser-known places that are off the beaten path.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BFFE-B762-BD7A-4917-AE46A45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529B1-AB3C-991B-B2CF-4732D9C65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139279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latin typeface="+mn-lt"/>
              </a:rPr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B7FA-885B-47EF-CC51-3831384D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12" y="2479249"/>
            <a:ext cx="5958837" cy="4213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Our website is your ultimate guide to uncovering the hidden gems of any town or city. Whether you're a seasoned traveler or a curious newcomer, we've got you covered with hidden gems.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Our website takes pride in showcasing lesser-known places that are off the beaten path.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7BD38AF4-90B8-7B0D-A59F-E1E97A68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ABB31-D1DC-4521-86DB-B2039EA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>
                <a:solidFill>
                  <a:schemeClr val="bg2"/>
                </a:solidFill>
              </a:rPr>
              <a:t>Who are the 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80BAE-DF79-4C56-AC06-CD44F09A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4015" y="1188717"/>
            <a:ext cx="2594343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300"/>
              <a:t>The end users are specially tourist and our new visitors outsiders citizens etc.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397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261-FA97-498D-8A3E-0EFC0CE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MODELING</a:t>
            </a:r>
            <a:endParaRPr lang="en-IN" sz="66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DA6EF-89A1-4B13-964F-AB60A324C6AC}"/>
              </a:ext>
            </a:extLst>
          </p:cNvPr>
          <p:cNvSpPr/>
          <p:nvPr/>
        </p:nvSpPr>
        <p:spPr>
          <a:xfrm>
            <a:off x="2649718" y="2162467"/>
            <a:ext cx="7758260" cy="8794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Wandering Tales of </a:t>
            </a:r>
            <a:r>
              <a:rPr lang="en-US" sz="4400" b="1" dirty="0">
                <a:latin typeface="+mj-lt"/>
              </a:rPr>
              <a:t>Kolkata</a:t>
            </a:r>
            <a:endParaRPr lang="en-IN" sz="4400" b="1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16DB7E-B1C7-4B3F-ADB2-762BAE7169BD}"/>
              </a:ext>
            </a:extLst>
          </p:cNvPr>
          <p:cNvSpPr/>
          <p:nvPr/>
        </p:nvSpPr>
        <p:spPr>
          <a:xfrm>
            <a:off x="1289116" y="3737729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170F8-70D4-4BAC-91BE-168AB457AD26}"/>
              </a:ext>
            </a:extLst>
          </p:cNvPr>
          <p:cNvSpPr/>
          <p:nvPr/>
        </p:nvSpPr>
        <p:spPr>
          <a:xfrm>
            <a:off x="10138528" y="3737729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4A3C5-8518-4AD9-9D12-AB9B263A8F76}"/>
              </a:ext>
            </a:extLst>
          </p:cNvPr>
          <p:cNvSpPr/>
          <p:nvPr/>
        </p:nvSpPr>
        <p:spPr>
          <a:xfrm>
            <a:off x="3491846" y="3728303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0213AB-B5E9-4F1F-9132-C08A408D0EB1}"/>
              </a:ext>
            </a:extLst>
          </p:cNvPr>
          <p:cNvSpPr/>
          <p:nvPr/>
        </p:nvSpPr>
        <p:spPr>
          <a:xfrm>
            <a:off x="5694576" y="3728303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C6581B-356F-4F57-8573-09735A9CA121}"/>
              </a:ext>
            </a:extLst>
          </p:cNvPr>
          <p:cNvSpPr/>
          <p:nvPr/>
        </p:nvSpPr>
        <p:spPr>
          <a:xfrm>
            <a:off x="7935798" y="3750298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CUISINE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0E46C8-7697-4BB0-9E4C-675D7A83B20F}"/>
              </a:ext>
            </a:extLst>
          </p:cNvPr>
          <p:cNvSpPr/>
          <p:nvPr/>
        </p:nvSpPr>
        <p:spPr>
          <a:xfrm>
            <a:off x="2994582" y="4047242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7F72E6-965C-4571-BAFD-6010BD1F9BCA}"/>
              </a:ext>
            </a:extLst>
          </p:cNvPr>
          <p:cNvSpPr/>
          <p:nvPr/>
        </p:nvSpPr>
        <p:spPr>
          <a:xfrm>
            <a:off x="5189456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479C80-6201-43A7-B695-E38FF1D0D14E}"/>
              </a:ext>
            </a:extLst>
          </p:cNvPr>
          <p:cNvSpPr/>
          <p:nvPr/>
        </p:nvSpPr>
        <p:spPr>
          <a:xfrm>
            <a:off x="7411432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275A6A-48E8-4B0A-AAA5-C775D3751AB1}"/>
              </a:ext>
            </a:extLst>
          </p:cNvPr>
          <p:cNvSpPr/>
          <p:nvPr/>
        </p:nvSpPr>
        <p:spPr>
          <a:xfrm>
            <a:off x="9633408" y="4138370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2F6AEAF-F46F-46A7-8E3E-729878A284D5}"/>
              </a:ext>
            </a:extLst>
          </p:cNvPr>
          <p:cNvSpPr/>
          <p:nvPr/>
        </p:nvSpPr>
        <p:spPr>
          <a:xfrm>
            <a:off x="2986726" y="3912123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458B17C-E1FF-4847-86B9-C7681F384B2B}"/>
              </a:ext>
            </a:extLst>
          </p:cNvPr>
          <p:cNvSpPr/>
          <p:nvPr/>
        </p:nvSpPr>
        <p:spPr>
          <a:xfrm>
            <a:off x="5208702" y="3858705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224031C-9443-472E-A4A2-CFE92B91AB03}"/>
              </a:ext>
            </a:extLst>
          </p:cNvPr>
          <p:cNvSpPr/>
          <p:nvPr/>
        </p:nvSpPr>
        <p:spPr>
          <a:xfrm>
            <a:off x="7418896" y="3858708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5973DD8-FC91-49E2-BAE7-7F24EE04D0F9}"/>
              </a:ext>
            </a:extLst>
          </p:cNvPr>
          <p:cNvSpPr/>
          <p:nvPr/>
        </p:nvSpPr>
        <p:spPr>
          <a:xfrm>
            <a:off x="9656386" y="3940405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9ADDA23-8A00-44B2-85D5-A891CAFBC3BE}"/>
              </a:ext>
            </a:extLst>
          </p:cNvPr>
          <p:cNvSpPr/>
          <p:nvPr/>
        </p:nvSpPr>
        <p:spPr>
          <a:xfrm>
            <a:off x="3944333" y="4344186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B0B792-B6F1-460F-9C9E-94DA22529F3C}"/>
              </a:ext>
            </a:extLst>
          </p:cNvPr>
          <p:cNvSpPr/>
          <p:nvPr/>
        </p:nvSpPr>
        <p:spPr>
          <a:xfrm>
            <a:off x="3262853" y="4725970"/>
            <a:ext cx="174945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4F46540-2F4D-4617-9177-E7118A133BF9}"/>
              </a:ext>
            </a:extLst>
          </p:cNvPr>
          <p:cNvSpPr/>
          <p:nvPr/>
        </p:nvSpPr>
        <p:spPr>
          <a:xfrm>
            <a:off x="6160810" y="4368538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DECFB-8EE5-4F5A-9545-F2BC9451ED78}"/>
              </a:ext>
            </a:extLst>
          </p:cNvPr>
          <p:cNvSpPr/>
          <p:nvPr/>
        </p:nvSpPr>
        <p:spPr>
          <a:xfrm>
            <a:off x="5344999" y="4774674"/>
            <a:ext cx="2018122" cy="6268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PLACES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151A37-35D1-462F-9CA0-5D6271600392}"/>
              </a:ext>
            </a:extLst>
          </p:cNvPr>
          <p:cNvSpPr/>
          <p:nvPr/>
        </p:nvSpPr>
        <p:spPr>
          <a:xfrm>
            <a:off x="7761501" y="4750322"/>
            <a:ext cx="187190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FOOD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EB7E9BE-AB73-44ED-9230-5FC9FA236C7A}"/>
              </a:ext>
            </a:extLst>
          </p:cNvPr>
          <p:cNvSpPr/>
          <p:nvPr/>
        </p:nvSpPr>
        <p:spPr>
          <a:xfrm>
            <a:off x="8415682" y="4359895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7B996-8D7F-42DC-B8F4-23CB6B34C41D}"/>
              </a:ext>
            </a:extLst>
          </p:cNvPr>
          <p:cNvCxnSpPr/>
          <p:nvPr/>
        </p:nvCxnSpPr>
        <p:spPr>
          <a:xfrm>
            <a:off x="1828800" y="5938887"/>
            <a:ext cx="904973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C69CF3-878A-4549-B57B-0B5DACA5CE56}"/>
              </a:ext>
            </a:extLst>
          </p:cNvPr>
          <p:cNvCxnSpPr/>
          <p:nvPr/>
        </p:nvCxnSpPr>
        <p:spPr>
          <a:xfrm flipV="1">
            <a:off x="1828800" y="4449452"/>
            <a:ext cx="0" cy="1489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ACAB31-6209-43A2-AEAE-FDC337203CD0}"/>
              </a:ext>
            </a:extLst>
          </p:cNvPr>
          <p:cNvCxnSpPr/>
          <p:nvPr/>
        </p:nvCxnSpPr>
        <p:spPr>
          <a:xfrm flipV="1">
            <a:off x="1630837" y="4449452"/>
            <a:ext cx="197963" cy="254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95FC9A-DFE8-4A79-95F0-A696CAF2D637}"/>
              </a:ext>
            </a:extLst>
          </p:cNvPr>
          <p:cNvCxnSpPr>
            <a:cxnSpLocks/>
          </p:cNvCxnSpPr>
          <p:nvPr/>
        </p:nvCxnSpPr>
        <p:spPr>
          <a:xfrm>
            <a:off x="1830371" y="4449452"/>
            <a:ext cx="196392" cy="252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B7B68-5111-4D30-87A9-1379078A8119}"/>
              </a:ext>
            </a:extLst>
          </p:cNvPr>
          <p:cNvCxnSpPr/>
          <p:nvPr/>
        </p:nvCxnSpPr>
        <p:spPr>
          <a:xfrm flipV="1">
            <a:off x="10878532" y="4322191"/>
            <a:ext cx="0" cy="1616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82D2-F565-41D0-8A8D-55C76D4F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      Wow Moment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588185CF-BB45-1743-37C7-46DBE087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79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169F6-682B-EF90-6A64-5E34D3E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71A4-A3D1-4401-F832-674CA1C8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People can find heritage food and places through our website easily.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31815-3D92-4F7F-ACCE-4A986E84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2226975"/>
            <a:ext cx="5659222" cy="2603242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9FF305-2C47-43BE-8817-CD04082A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3" b="5441"/>
          <a:stretch/>
        </p:blipFill>
        <p:spPr>
          <a:xfrm>
            <a:off x="1226410" y="2060634"/>
            <a:ext cx="5902811" cy="29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96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70D75A-D82E-4B0C-8D7E-FD9B5D313F37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eb9c99d-b56a-44d7-ba51-e09114b3e757"/>
    <ds:schemaRef ds:uri="http://schemas.microsoft.com/office/2006/metadata/properties"/>
    <ds:schemaRef ds:uri="http://schemas.microsoft.com/office/infopath/2007/PartnerControls"/>
    <ds:schemaRef ds:uri="2081e5d7-f4f6-47ac-bbd5-dc5e91184e20"/>
  </ds:schemaRefs>
</ds:datastoreItem>
</file>

<file path=customXml/itemProps2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E5F00-3619-47A3-B3A5-B9BF908EB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1e5d7-f4f6-47ac-bbd5-dc5e91184e20"/>
    <ds:schemaRef ds:uri="aeb9c99d-b56a-44d7-ba51-e09114b3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Wandering tales</vt:lpstr>
      <vt:lpstr>AGENDA</vt:lpstr>
      <vt:lpstr>PROBLEM  STATEMENT</vt:lpstr>
      <vt:lpstr>PROJECT  OVERVIEW</vt:lpstr>
      <vt:lpstr>YOUR SOLUTION AND ITS VALUE PROPOSITION</vt:lpstr>
      <vt:lpstr>Who are the end user</vt:lpstr>
      <vt:lpstr>MODELING</vt:lpstr>
      <vt:lpstr>               Wow Moment</vt:lpstr>
      <vt:lpstr>RESULTS </vt:lpstr>
      <vt:lpstr>MEET OUR TEAM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tales</dc:title>
  <dc:creator>IBM</dc:creator>
  <cp:lastModifiedBy>IBM</cp:lastModifiedBy>
  <cp:revision>3</cp:revision>
  <dcterms:created xsi:type="dcterms:W3CDTF">2023-07-06T05:32:17Z</dcterms:created>
  <dcterms:modified xsi:type="dcterms:W3CDTF">2023-07-06T06:14:03Z</dcterms:modified>
</cp:coreProperties>
</file>