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9" r:id="rId6"/>
  </p:sldMasterIdLst>
  <p:notesMasterIdLst>
    <p:notesMasterId r:id="rId7"/>
  </p:notesMasterIdLst>
  <p:sldIdLst>
    <p:sldId id="256" r:id="rId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41">
          <p15:clr>
            <a:srgbClr val="A4A3A4"/>
          </p15:clr>
        </p15:guide>
        <p15:guide id="2" pos="3659">
          <p15:clr>
            <a:srgbClr val="A4A3A4"/>
          </p15:clr>
        </p15:guide>
      </p15:sldGuideLst>
    </p:ext>
    <p:ext uri="http://customooxmlschemas.google.com/">
      <go:slidesCustomData xmlns:go="http://customooxmlschemas.google.com/" r:id="rId9" roundtripDataSignature="AMtx7mjmSSqScpiwu+ZK/4Q2Doq6jDU9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5A8A7F-58C3-4A2C-B31D-C7E73E3D2BFD}">
  <a:tblStyle styleId="{635A8A7F-58C3-4A2C-B31D-C7E73E3D2BFD}" styleName="Table_0">
    <a:wholeTbl>
      <a:tcTxStyle b="off" i="off">
        <a:font>
          <a:latin typeface="Verdana"/>
          <a:ea typeface="Verdana"/>
          <a:cs typeface="Verdan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41" orient="horz"/>
        <p:guide pos="365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indent="-228600" lvl="1" marL="914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2pPr>
            <a:lvl3pPr indent="-228600" lvl="2" marL="1371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3pPr>
            <a:lvl4pPr indent="-228600" lvl="3" marL="1828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4pPr>
            <a:lvl5pPr indent="-228600" lvl="4" marL="22860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5pPr>
            <a:lvl6pPr indent="-228600" lvl="5" marL="27432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6pPr>
            <a:lvl7pPr indent="-228600" lvl="6" marL="32004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7pPr>
            <a:lvl8pPr indent="-228600" lvl="7" marL="36576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8pPr>
            <a:lvl9pPr indent="-228600" lvl="8" marL="4114800" marR="0" rtl="0" algn="l">
              <a:spcBef>
                <a:spcPts val="0"/>
              </a:spcBef>
              <a:spcAft>
                <a:spcPts val="0"/>
              </a:spcAft>
              <a:buSzPts val="1400"/>
              <a:buNone/>
              <a:defRPr b="0" i="0" sz="1200" u="none" cap="none" strike="noStrike">
                <a:solidFill>
                  <a:schemeClr val="dk1"/>
                </a:solidFill>
                <a:latin typeface="Verdana"/>
                <a:ea typeface="Verdana"/>
                <a:cs typeface="Verdana"/>
                <a:sym typeface="Verdan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900" u="none" cap="none" strike="noStrike">
                <a:solidFill>
                  <a:schemeClr val="dk1"/>
                </a:solidFill>
                <a:latin typeface="Verdana"/>
                <a:ea typeface="Verdana"/>
                <a:cs typeface="Verdana"/>
                <a:sym typeface="Verdana"/>
              </a:rPr>
              <a:t>‹#›</a:t>
            </a:fld>
            <a:endParaRPr b="0" i="0" sz="900" u="none" cap="none" strike="noStrike">
              <a:solidFill>
                <a:schemeClr val="dk1"/>
              </a:solidFill>
              <a:latin typeface="Verdana"/>
              <a:ea typeface="Verdana"/>
              <a:cs typeface="Verdana"/>
              <a:sym typeface="Verdan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hyperlink" Target="http://www.facebook.com/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13.png"/><Relationship Id="rId1" Type="http://schemas.openxmlformats.org/officeDocument/2006/relationships/slideMaster" Target="../slideMasters/slideMaster1.xml"/><Relationship Id="rId2" Type="http://schemas.openxmlformats.org/officeDocument/2006/relationships/hyperlink" Target="http://www.linkedin.com/company/capgemini" TargetMode="External"/><Relationship Id="rId3" Type="http://schemas.openxmlformats.org/officeDocument/2006/relationships/image" Target="../media/image2.png"/><Relationship Id="rId4" Type="http://schemas.openxmlformats.org/officeDocument/2006/relationships/hyperlink" Target="http://www.slideshare.net/capgemini" TargetMode="External"/><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hyperlink" Target="http://www.twitter.com/capgemini" TargetMode="External"/><Relationship Id="rId7" Type="http://schemas.openxmlformats.org/officeDocument/2006/relationships/image" Target="../media/image3.png"/><Relationship Id="rId8"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lt1"/>
                </a:solidFill>
                <a:latin typeface="Verdana"/>
                <a:ea typeface="Verdana"/>
                <a:cs typeface="Verdana"/>
                <a:sym typeface="Verdana"/>
              </a:rPr>
              <a:t>Grade:</a:t>
            </a:r>
            <a:endParaRPr/>
          </a:p>
        </p:txBody>
      </p:sp>
      <p:pic>
        <p:nvPicPr>
          <p:cNvPr descr="Strengths" id="29" name="Google Shape;29;p3"/>
          <p:cNvPicPr preferRelativeResize="0"/>
          <p:nvPr/>
        </p:nvPicPr>
        <p:blipFill rotWithShape="1">
          <a:blip r:embed="rId3">
            <a:alphaModFix/>
          </a:blip>
          <a:srcRect b="0" l="0" r="0" t="0"/>
          <a:stretch/>
        </p:blipFill>
        <p:spPr>
          <a:xfrm>
            <a:off x="77788" y="2133600"/>
            <a:ext cx="611187" cy="612775"/>
          </a:xfrm>
          <a:prstGeom prst="rect">
            <a:avLst/>
          </a:prstGeom>
          <a:noFill/>
          <a:ln>
            <a:noFill/>
          </a:ln>
        </p:spPr>
      </p:pic>
      <p:pic>
        <p:nvPicPr>
          <p:cNvPr descr="Achievement, trophy icon" id="30" name="Google Shape;30;p3"/>
          <p:cNvPicPr preferRelativeResize="0"/>
          <p:nvPr/>
        </p:nvPicPr>
        <p:blipFill rotWithShape="1">
          <a:blip r:embed="rId4">
            <a:alphaModFix/>
          </a:blip>
          <a:srcRect b="0" l="0" r="0" t="0"/>
          <a:stretch/>
        </p:blipFill>
        <p:spPr>
          <a:xfrm>
            <a:off x="4740275" y="2362200"/>
            <a:ext cx="446088" cy="446087"/>
          </a:xfrm>
          <a:prstGeom prst="rect">
            <a:avLst/>
          </a:prstGeom>
          <a:noFill/>
          <a:ln>
            <a:noFill/>
          </a:ln>
        </p:spPr>
      </p:pic>
      <p:sp>
        <p:nvSpPr>
          <p:cNvPr id="31" name="Google Shape;31;p3"/>
          <p:cNvSpPr txBox="1"/>
          <p:nvPr>
            <p:ph idx="1" type="body"/>
          </p:nvPr>
        </p:nvSpPr>
        <p:spPr>
          <a:xfrm>
            <a:off x="4836699" y="2995865"/>
            <a:ext cx="4009644" cy="3621503"/>
          </a:xfrm>
          <a:prstGeom prst="rect">
            <a:avLst/>
          </a:prstGeom>
          <a:noFill/>
          <a:ln>
            <a:noFill/>
          </a:ln>
        </p:spPr>
        <p:txBody>
          <a:bodyPr anchorCtr="0" anchor="t" bIns="0" lIns="0" spcFirstLastPara="1" rIns="0" wrap="square" tIns="0">
            <a:noAutofit/>
          </a:bodyPr>
          <a:lstStyle>
            <a:lvl1pPr indent="-228600" lvl="0" marL="457200" algn="l">
              <a:lnSpc>
                <a:spcPct val="150000"/>
              </a:lnSpc>
              <a:spcBef>
                <a:spcPts val="1000"/>
              </a:spcBef>
              <a:spcAft>
                <a:spcPts val="0"/>
              </a:spcAft>
              <a:buClr>
                <a:schemeClr val="dk1"/>
              </a:buClr>
              <a:buSzPts val="1000"/>
              <a:buNone/>
              <a:defRPr i="0" sz="1000" u="none"/>
            </a:lvl1pPr>
            <a:lvl2pPr indent="-342900" lvl="1" marL="914400" algn="l">
              <a:lnSpc>
                <a:spcPct val="114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txBox="1"/>
          <p:nvPr>
            <p:ph idx="2" type="body"/>
          </p:nvPr>
        </p:nvSpPr>
        <p:spPr>
          <a:xfrm>
            <a:off x="2468282" y="290679"/>
            <a:ext cx="6223654" cy="306703"/>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2100"/>
              <a:buNone/>
              <a:defRPr b="1" sz="2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3" type="body"/>
          </p:nvPr>
        </p:nvSpPr>
        <p:spPr>
          <a:xfrm>
            <a:off x="2468279" y="665942"/>
            <a:ext cx="6056596" cy="321205"/>
          </a:xfrm>
          <a:prstGeom prst="rect">
            <a:avLst/>
          </a:prstGeom>
          <a:noFill/>
          <a:ln>
            <a:noFill/>
          </a:ln>
        </p:spPr>
        <p:txBody>
          <a:bodyPr anchorCtr="0" anchor="t" bIns="0" lIns="0" spcFirstLastPara="1" rIns="0" wrap="square" tIns="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4" type="body"/>
          </p:nvPr>
        </p:nvSpPr>
        <p:spPr>
          <a:xfrm>
            <a:off x="3696643" y="1280458"/>
            <a:ext cx="2373312" cy="29544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p:nvPr>
            <p:ph idx="5" type="pic"/>
          </p:nvPr>
        </p:nvSpPr>
        <p:spPr>
          <a:xfrm>
            <a:off x="383259" y="287492"/>
            <a:ext cx="1734208" cy="1735628"/>
          </a:xfrm>
          <a:prstGeom prst="ellipse">
            <a:avLst/>
          </a:prstGeom>
          <a:solidFill>
            <a:schemeClr val="lt1"/>
          </a:solidFill>
          <a:ln>
            <a:noFill/>
          </a:ln>
        </p:spPr>
      </p:sp>
      <p:sp>
        <p:nvSpPr>
          <p:cNvPr id="36" name="Google Shape;36;p3"/>
          <p:cNvSpPr txBox="1"/>
          <p:nvPr>
            <p:ph idx="6" type="body"/>
          </p:nvPr>
        </p:nvSpPr>
        <p:spPr>
          <a:xfrm>
            <a:off x="3696026" y="1501534"/>
            <a:ext cx="2373312" cy="32539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7" type="body"/>
          </p:nvPr>
        </p:nvSpPr>
        <p:spPr>
          <a:xfrm>
            <a:off x="3685536" y="1711595"/>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
          <p:cNvSpPr txBox="1"/>
          <p:nvPr>
            <p:ph idx="8" type="body"/>
          </p:nvPr>
        </p:nvSpPr>
        <p:spPr>
          <a:xfrm>
            <a:off x="383259" y="2995866"/>
            <a:ext cx="4056394" cy="3621502"/>
          </a:xfrm>
          <a:prstGeom prst="rect">
            <a:avLst/>
          </a:prstGeom>
          <a:noFill/>
          <a:ln>
            <a:noFill/>
          </a:ln>
        </p:spPr>
        <p:txBody>
          <a:bodyPr anchorCtr="0" anchor="t" bIns="0" lIns="0" spcFirstLastPara="1" rIns="0" wrap="square" tIns="0">
            <a:noAutofit/>
          </a:bodyPr>
          <a:lstStyle>
            <a:lvl1pPr indent="-228600" lvl="0" marL="457200" algn="l">
              <a:lnSpc>
                <a:spcPct val="114000"/>
              </a:lnSpc>
              <a:spcBef>
                <a:spcPts val="1000"/>
              </a:spcBef>
              <a:spcAft>
                <a:spcPts val="0"/>
              </a:spcAft>
              <a:buClr>
                <a:schemeClr val="dk1"/>
              </a:buClr>
              <a:buSzPts val="1000"/>
              <a:buNone/>
              <a:defRPr sz="1000" u="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
          <p:cNvSpPr txBox="1"/>
          <p:nvPr>
            <p:ph idx="9" type="body"/>
          </p:nvPr>
        </p:nvSpPr>
        <p:spPr>
          <a:xfrm>
            <a:off x="3690158" y="1891703"/>
            <a:ext cx="2373312" cy="33025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1"/>
              </a:buClr>
              <a:buSzPts val="1100"/>
              <a:buNone/>
              <a:defRPr sz="11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spTree>
      <p:nvGrpSpPr>
        <p:cNvPr id="95" name="Shape 95"/>
        <p:cNvGrpSpPr/>
        <p:nvPr/>
      </p:nvGrpSpPr>
      <p:grpSpPr>
        <a:xfrm>
          <a:off x="0" y="0"/>
          <a:ext cx="0" cy="0"/>
          <a:chOff x="0" y="0"/>
          <a:chExt cx="0" cy="0"/>
        </a:xfrm>
      </p:grpSpPr>
      <p:sp>
        <p:nvSpPr>
          <p:cNvPr id="96" name="Google Shape;96;p12"/>
          <p:cNvSpPr/>
          <p:nvPr/>
        </p:nvSpPr>
        <p:spPr>
          <a:xfrm>
            <a:off x="1009650" y="0"/>
            <a:ext cx="11182350" cy="6858000"/>
          </a:xfrm>
          <a:custGeom>
            <a:rect b="b" l="l" r="r" t="t"/>
            <a:pathLst>
              <a:path extrusionOk="0" h="4320" w="7044">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rect b="b" l="l" r="r" t="t"/>
              <a:pathLst>
                <a:path extrusionOk="0" h="154" w="189">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rect b="b" l="l" r="r" t="t"/>
              <a:pathLst>
                <a:path extrusionOk="0" h="359" w="1328">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rect b="b" l="l" r="r" t="t"/>
              <a:pathLst>
                <a:path extrusionOk="0" h="39" w="37">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rect b="b" l="l" r="r" t="t"/>
              <a:pathLst>
                <a:path extrusionOk="0" h="38" w="34">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rect b="b" l="l" r="r" t="t"/>
              <a:pathLst>
                <a:path extrusionOk="0" h="243" w="287">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03" name="Google Shape;103;p12"/>
          <p:cNvSpPr txBox="1"/>
          <p:nvPr>
            <p:ph idx="1" type="subTitle"/>
          </p:nvPr>
        </p:nvSpPr>
        <p:spPr>
          <a:xfrm>
            <a:off x="5665976" y="1690688"/>
            <a:ext cx="6234859" cy="1126046"/>
          </a:xfrm>
          <a:prstGeom prst="rect">
            <a:avLst/>
          </a:prstGeom>
          <a:noFill/>
          <a:ln>
            <a:noFill/>
          </a:ln>
        </p:spPr>
        <p:txBody>
          <a:bodyPr anchorCtr="0" anchor="t" bIns="0" lIns="0" spcFirstLastPara="1" rIns="0" wrap="square" tIns="0">
            <a:normAutofit/>
          </a:bodyPr>
          <a:lstStyle>
            <a:lvl1pPr lvl="0" marR="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04" name="Google Shape;104;p12"/>
          <p:cNvSpPr txBox="1"/>
          <p:nvPr>
            <p:ph type="title"/>
          </p:nvPr>
        </p:nvSpPr>
        <p:spPr>
          <a:xfrm>
            <a:off x="5655320" y="622300"/>
            <a:ext cx="6260455" cy="106838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aster">
  <p:cSld name="Content Master">
    <p:spTree>
      <p:nvGrpSpPr>
        <p:cNvPr id="140" name="Shape 140"/>
        <p:cNvGrpSpPr/>
        <p:nvPr/>
      </p:nvGrpSpPr>
      <p:grpSpPr>
        <a:xfrm>
          <a:off x="0" y="0"/>
          <a:ext cx="0" cy="0"/>
          <a:chOff x="0" y="0"/>
          <a:chExt cx="0" cy="0"/>
        </a:xfrm>
      </p:grpSpPr>
      <p:sp>
        <p:nvSpPr>
          <p:cNvPr id="141" name="Google Shape;141;p14"/>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idx="1" type="body"/>
          </p:nvPr>
        </p:nvSpPr>
        <p:spPr>
          <a:xfrm>
            <a:off x="398021" y="1494771"/>
            <a:ext cx="11793979" cy="4643751"/>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mp; Heading">
  <p:cSld name="1_Content &amp; Heading">
    <p:spTree>
      <p:nvGrpSpPr>
        <p:cNvPr id="143" name="Shape 143"/>
        <p:cNvGrpSpPr/>
        <p:nvPr/>
      </p:nvGrpSpPr>
      <p:grpSpPr>
        <a:xfrm>
          <a:off x="0" y="0"/>
          <a:ext cx="0" cy="0"/>
          <a:chOff x="0" y="0"/>
          <a:chExt cx="0" cy="0"/>
        </a:xfrm>
      </p:grpSpPr>
      <p:sp>
        <p:nvSpPr>
          <p:cNvPr id="144" name="Google Shape;144;p1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5"/>
          <p:cNvSpPr txBox="1"/>
          <p:nvPr>
            <p:ph idx="1" type="body"/>
          </p:nvPr>
        </p:nvSpPr>
        <p:spPr>
          <a:xfrm>
            <a:off x="398021" y="2111956"/>
            <a:ext cx="11793979" cy="4026560"/>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b="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15"/>
          <p:cNvSpPr txBox="1"/>
          <p:nvPr>
            <p:ph idx="2" type="body"/>
          </p:nvPr>
        </p:nvSpPr>
        <p:spPr>
          <a:xfrm>
            <a:off x="398144" y="1495447"/>
            <a:ext cx="11813714" cy="643612"/>
          </a:xfrm>
          <a:prstGeom prst="rect">
            <a:avLst/>
          </a:prstGeom>
          <a:noFill/>
          <a:ln>
            <a:noFill/>
          </a:ln>
        </p:spPr>
        <p:txBody>
          <a:bodyPr anchorCtr="0" anchor="t" bIns="72000" lIns="108000" spcFirstLastPara="1" rIns="72000" wrap="square" tIns="72000">
            <a:noAutofit/>
          </a:bodyPr>
          <a:lstStyle>
            <a:lvl1pPr indent="-228600" lvl="0" marL="457200" algn="l">
              <a:lnSpc>
                <a:spcPct val="90000"/>
              </a:lnSpc>
              <a:spcBef>
                <a:spcPts val="0"/>
              </a:spcBef>
              <a:spcAft>
                <a:spcPts val="0"/>
              </a:spcAft>
              <a:buSzPts val="2200"/>
              <a:buNone/>
              <a:defRPr b="1">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p:cSld name="2 Contents">
    <p:spTree>
      <p:nvGrpSpPr>
        <p:cNvPr id="147" name="Shape 147"/>
        <p:cNvGrpSpPr/>
        <p:nvPr/>
      </p:nvGrpSpPr>
      <p:grpSpPr>
        <a:xfrm>
          <a:off x="0" y="0"/>
          <a:ext cx="0" cy="0"/>
          <a:chOff x="0" y="0"/>
          <a:chExt cx="0" cy="0"/>
        </a:xfrm>
      </p:grpSpPr>
      <p:sp>
        <p:nvSpPr>
          <p:cNvPr id="148" name="Google Shape;148;p16"/>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6"/>
          <p:cNvSpPr txBox="1"/>
          <p:nvPr>
            <p:ph idx="1" type="body"/>
          </p:nvPr>
        </p:nvSpPr>
        <p:spPr>
          <a:xfrm>
            <a:off x="387334" y="1533439"/>
            <a:ext cx="5541093" cy="471550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6"/>
          <p:cNvSpPr txBox="1"/>
          <p:nvPr>
            <p:ph idx="2" type="body"/>
          </p:nvPr>
        </p:nvSpPr>
        <p:spPr>
          <a:xfrm>
            <a:off x="6181954" y="1533440"/>
            <a:ext cx="5541093" cy="4725584"/>
          </a:xfrm>
          <a:prstGeom prst="rect">
            <a:avLst/>
          </a:prstGeom>
          <a:noFill/>
          <a:ln>
            <a:noFill/>
          </a:ln>
        </p:spPr>
        <p:txBody>
          <a:bodyPr anchorCtr="0" anchor="t" bIns="72000" lIns="108000" spcFirstLastPara="1" rIns="72000" wrap="square" tIns="72000">
            <a:noAutofit/>
          </a:bodyPr>
          <a:lstStyle>
            <a:lvl1pPr indent="-355600" lvl="0" marL="457200" algn="l">
              <a:lnSpc>
                <a:spcPct val="90000"/>
              </a:lnSpc>
              <a:spcBef>
                <a:spcPts val="0"/>
              </a:spcBef>
              <a:spcAft>
                <a:spcPts val="0"/>
              </a:spcAft>
              <a:buSzPts val="2000"/>
              <a:buChar char="▪"/>
              <a:defRPr sz="20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s &amp; Headings">
  <p:cSld name="2 Contents &amp; Headings">
    <p:spTree>
      <p:nvGrpSpPr>
        <p:cNvPr id="151" name="Shape 151"/>
        <p:cNvGrpSpPr/>
        <p:nvPr/>
      </p:nvGrpSpPr>
      <p:grpSpPr>
        <a:xfrm>
          <a:off x="0" y="0"/>
          <a:ext cx="0" cy="0"/>
          <a:chOff x="0" y="0"/>
          <a:chExt cx="0" cy="0"/>
        </a:xfrm>
      </p:grpSpPr>
      <p:sp>
        <p:nvSpPr>
          <p:cNvPr id="152" name="Google Shape;152;p1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7"/>
          <p:cNvSpPr txBox="1"/>
          <p:nvPr>
            <p:ph idx="1" type="body"/>
          </p:nvPr>
        </p:nvSpPr>
        <p:spPr>
          <a:xfrm>
            <a:off x="387334" y="2206953"/>
            <a:ext cx="5541093" cy="404199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7"/>
          <p:cNvSpPr txBox="1"/>
          <p:nvPr>
            <p:ph idx="2" type="body"/>
          </p:nvPr>
        </p:nvSpPr>
        <p:spPr>
          <a:xfrm>
            <a:off x="6181954" y="2208394"/>
            <a:ext cx="5541093" cy="405063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sz="1800"/>
            </a:lvl1pPr>
            <a:lvl2pPr indent="-330200" lvl="1" marL="914400" algn="l">
              <a:lnSpc>
                <a:spcPct val="90000"/>
              </a:lnSpc>
              <a:spcBef>
                <a:spcPts val="600"/>
              </a:spcBef>
              <a:spcAft>
                <a:spcPts val="0"/>
              </a:spcAft>
              <a:buSzPts val="1600"/>
              <a:buChar char="▪"/>
              <a:defRPr sz="1600"/>
            </a:lvl2pPr>
            <a:lvl3pPr indent="-317500" lvl="2" marL="1371600" algn="l">
              <a:lnSpc>
                <a:spcPct val="90000"/>
              </a:lnSpc>
              <a:spcBef>
                <a:spcPts val="600"/>
              </a:spcBef>
              <a:spcAft>
                <a:spcPts val="0"/>
              </a:spcAft>
              <a:buSzPts val="1400"/>
              <a:buChar char="•"/>
              <a:defRPr sz="1400"/>
            </a:lvl3pPr>
            <a:lvl4pPr indent="-304800" lvl="3" marL="1828800" algn="l">
              <a:lnSpc>
                <a:spcPct val="90000"/>
              </a:lnSpc>
              <a:spcBef>
                <a:spcPts val="600"/>
              </a:spcBef>
              <a:spcAft>
                <a:spcPts val="0"/>
              </a:spcAft>
              <a:buSzPts val="1200"/>
              <a:buChar char="–"/>
              <a:defRPr sz="1200"/>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5" name="Google Shape;155;p17"/>
          <p:cNvSpPr txBox="1"/>
          <p:nvPr>
            <p:ph idx="3" type="body"/>
          </p:nvPr>
        </p:nvSpPr>
        <p:spPr>
          <a:xfrm>
            <a:off x="387335" y="1542648"/>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228600" lvl="4" marL="2286000" algn="l">
              <a:spcBef>
                <a:spcPts val="600"/>
              </a:spcBef>
              <a:spcAft>
                <a:spcPts val="0"/>
              </a:spcAft>
              <a:buSzPts val="170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17"/>
          <p:cNvSpPr txBox="1"/>
          <p:nvPr>
            <p:ph idx="4" type="body"/>
          </p:nvPr>
        </p:nvSpPr>
        <p:spPr>
          <a:xfrm>
            <a:off x="6182332" y="1533439"/>
            <a:ext cx="5541093" cy="653034"/>
          </a:xfrm>
          <a:prstGeom prst="rect">
            <a:avLst/>
          </a:prstGeom>
          <a:noFill/>
          <a:ln>
            <a:noFill/>
          </a:ln>
        </p:spPr>
        <p:txBody>
          <a:bodyPr anchorCtr="0" anchor="ctr" bIns="72000" lIns="108000" spcFirstLastPara="1" rIns="72000" wrap="square" tIns="72000">
            <a:noAutofit/>
          </a:bodyPr>
          <a:lstStyle>
            <a:lvl1pPr indent="-228600" lvl="0" marL="457200" algn="ctr">
              <a:lnSpc>
                <a:spcPct val="90000"/>
              </a:lnSpc>
              <a:spcBef>
                <a:spcPts val="0"/>
              </a:spcBef>
              <a:spcAft>
                <a:spcPts val="0"/>
              </a:spcAft>
              <a:buSzPts val="2200"/>
              <a:buNone/>
              <a:defRPr b="1" sz="2200">
                <a:solidFill>
                  <a:srgbClr val="4D4541"/>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ontents">
  <p:cSld name="4-Contents">
    <p:spTree>
      <p:nvGrpSpPr>
        <p:cNvPr id="157" name="Shape 157"/>
        <p:cNvGrpSpPr/>
        <p:nvPr/>
      </p:nvGrpSpPr>
      <p:grpSpPr>
        <a:xfrm>
          <a:off x="0" y="0"/>
          <a:ext cx="0" cy="0"/>
          <a:chOff x="0" y="0"/>
          <a:chExt cx="0" cy="0"/>
        </a:xfrm>
      </p:grpSpPr>
      <p:sp>
        <p:nvSpPr>
          <p:cNvPr id="158" name="Google Shape;158;p18"/>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8"/>
          <p:cNvSpPr txBox="1"/>
          <p:nvPr>
            <p:ph idx="1" type="body"/>
          </p:nvPr>
        </p:nvSpPr>
        <p:spPr>
          <a:xfrm>
            <a:off x="292348"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0" name="Google Shape;160;p18"/>
          <p:cNvSpPr txBox="1"/>
          <p:nvPr>
            <p:ph idx="2" type="body"/>
          </p:nvPr>
        </p:nvSpPr>
        <p:spPr>
          <a:xfrm>
            <a:off x="292348"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304800" lvl="4" marL="2286000" algn="l">
              <a:spcBef>
                <a:spcPts val="600"/>
              </a:spcBef>
              <a:spcAft>
                <a:spcPts val="0"/>
              </a:spcAft>
              <a:buSzPts val="1200"/>
              <a:buChar char="–"/>
              <a:defRPr sz="12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1" name="Google Shape;161;p18"/>
          <p:cNvSpPr txBox="1"/>
          <p:nvPr>
            <p:ph idx="3" type="body"/>
          </p:nvPr>
        </p:nvSpPr>
        <p:spPr>
          <a:xfrm>
            <a:off x="6217054" y="1436915"/>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18"/>
          <p:cNvSpPr txBox="1"/>
          <p:nvPr>
            <p:ph idx="4" type="body"/>
          </p:nvPr>
        </p:nvSpPr>
        <p:spPr>
          <a:xfrm>
            <a:off x="6217054" y="1902620"/>
            <a:ext cx="5718048" cy="1861869"/>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18"/>
          <p:cNvSpPr txBox="1"/>
          <p:nvPr>
            <p:ph idx="5" type="body"/>
          </p:nvPr>
        </p:nvSpPr>
        <p:spPr>
          <a:xfrm>
            <a:off x="292348"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72000" lIns="108000" spcFirstLastPara="1" rIns="72000" wrap="square" tIns="72000">
            <a:noAutofit/>
          </a:bodyPr>
          <a:lstStyle>
            <a:lvl1pPr indent="-228600" lvl="0" marL="457200" algn="ctr">
              <a:lnSpc>
                <a:spcPct val="85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18"/>
          <p:cNvSpPr txBox="1"/>
          <p:nvPr>
            <p:ph idx="6" type="body"/>
          </p:nvPr>
        </p:nvSpPr>
        <p:spPr>
          <a:xfrm>
            <a:off x="292348"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18"/>
          <p:cNvSpPr txBox="1"/>
          <p:nvPr>
            <p:ph idx="7" type="body"/>
          </p:nvPr>
        </p:nvSpPr>
        <p:spPr>
          <a:xfrm>
            <a:off x="6217054" y="3820890"/>
            <a:ext cx="5718048" cy="518130"/>
          </a:xfrm>
          <a:prstGeom prst="rect">
            <a:avLst/>
          </a:prstGeom>
          <a:solidFill>
            <a:schemeClr val="accent1"/>
          </a:solidFill>
          <a:ln cap="flat" cmpd="sng" w="25400">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1"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1"/>
                </a:solidFill>
                <a:latin typeface="Arial"/>
                <a:ea typeface="Arial"/>
                <a:cs typeface="Arial"/>
                <a:sym typeface="Aria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6" name="Google Shape;166;p18"/>
          <p:cNvSpPr txBox="1"/>
          <p:nvPr>
            <p:ph idx="8" type="body"/>
          </p:nvPr>
        </p:nvSpPr>
        <p:spPr>
          <a:xfrm>
            <a:off x="6217054" y="4286584"/>
            <a:ext cx="5718048" cy="201168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72000" lIns="91425" spcFirstLastPara="1" rIns="72000" wrap="square" tIns="72000">
            <a:noAutofit/>
          </a:bodyPr>
          <a:lstStyle>
            <a:lvl1pPr indent="-317500" lvl="0" marL="457200" algn="l">
              <a:lnSpc>
                <a:spcPct val="90000"/>
              </a:lnSpc>
              <a:spcBef>
                <a:spcPts val="0"/>
              </a:spcBef>
              <a:spcAft>
                <a:spcPts val="0"/>
              </a:spcAft>
              <a:buSzPts val="1400"/>
              <a:buChar char="▪"/>
              <a:defRPr sz="1400"/>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p:cSld name="Titre seul">
    <p:spTree>
      <p:nvGrpSpPr>
        <p:cNvPr id="167" name="Shape 167"/>
        <p:cNvGrpSpPr/>
        <p:nvPr/>
      </p:nvGrpSpPr>
      <p:grpSpPr>
        <a:xfrm>
          <a:off x="0" y="0"/>
          <a:ext cx="0" cy="0"/>
          <a:chOff x="0" y="0"/>
          <a:chExt cx="0" cy="0"/>
        </a:xfrm>
      </p:grpSpPr>
      <p:sp>
        <p:nvSpPr>
          <p:cNvPr id="168" name="Google Shape;168;p19"/>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type="blank">
  <p:cSld name="BLANK">
    <p:spTree>
      <p:nvGrpSpPr>
        <p:cNvPr id="169"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170" name="Shape 170"/>
        <p:cNvGrpSpPr/>
        <p:nvPr/>
      </p:nvGrpSpPr>
      <p:grpSpPr>
        <a:xfrm>
          <a:off x="0" y="0"/>
          <a:ext cx="0" cy="0"/>
          <a:chOff x="0" y="0"/>
          <a:chExt cx="0" cy="0"/>
        </a:xfrm>
      </p:grpSpPr>
      <p:sp>
        <p:nvSpPr>
          <p:cNvPr id="171" name="Google Shape;171;p21"/>
          <p:cNvSpPr txBox="1"/>
          <p:nvPr>
            <p:ph type="title"/>
          </p:nvPr>
        </p:nvSpPr>
        <p:spPr>
          <a:xfrm>
            <a:off x="321733" y="212730"/>
            <a:ext cx="11618976" cy="54927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1"/>
          <p:cNvSpPr txBox="1"/>
          <p:nvPr>
            <p:ph idx="10" type="dt"/>
          </p:nvPr>
        </p:nvSpPr>
        <p:spPr>
          <a:xfrm>
            <a:off x="4572000" y="6533673"/>
            <a:ext cx="3544277" cy="1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1"/>
          <p:cNvSpPr txBox="1"/>
          <p:nvPr>
            <p:ph idx="12" type="sldNum"/>
          </p:nvPr>
        </p:nvSpPr>
        <p:spPr>
          <a:xfrm>
            <a:off x="11941908" y="6732599"/>
            <a:ext cx="242277" cy="103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p:cSld name="Titre et contenu">
    <p:spTree>
      <p:nvGrpSpPr>
        <p:cNvPr id="174" name="Shape 174"/>
        <p:cNvGrpSpPr/>
        <p:nvPr/>
      </p:nvGrpSpPr>
      <p:grpSpPr>
        <a:xfrm>
          <a:off x="0" y="0"/>
          <a:ext cx="0" cy="0"/>
          <a:chOff x="0" y="0"/>
          <a:chExt cx="0" cy="0"/>
        </a:xfrm>
      </p:grpSpPr>
      <p:sp>
        <p:nvSpPr>
          <p:cNvPr id="175" name="Google Shape;175;p22"/>
          <p:cNvSpPr txBox="1"/>
          <p:nvPr>
            <p:ph idx="1" type="body"/>
          </p:nvPr>
        </p:nvSpPr>
        <p:spPr>
          <a:xfrm>
            <a:off x="227348" y="1815352"/>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22"/>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4"/>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and content ">
  <p:cSld name="1_Title, subtitle and content ">
    <p:spTree>
      <p:nvGrpSpPr>
        <p:cNvPr id="177" name="Shape 177"/>
        <p:cNvGrpSpPr/>
        <p:nvPr/>
      </p:nvGrpSpPr>
      <p:grpSpPr>
        <a:xfrm>
          <a:off x="0" y="0"/>
          <a:ext cx="0" cy="0"/>
          <a:chOff x="0" y="0"/>
          <a:chExt cx="0" cy="0"/>
        </a:xfrm>
      </p:grpSpPr>
      <p:sp>
        <p:nvSpPr>
          <p:cNvPr id="178" name="Google Shape;178;p23"/>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3"/>
          <p:cNvSpPr txBox="1"/>
          <p:nvPr>
            <p:ph idx="1" type="body"/>
          </p:nvPr>
        </p:nvSpPr>
        <p:spPr>
          <a:xfrm>
            <a:off x="227348" y="1815351"/>
            <a:ext cx="11700000" cy="4466201"/>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3"/>
          <p:cNvSpPr txBox="1"/>
          <p:nvPr>
            <p:ph idx="2" type="body"/>
          </p:nvPr>
        </p:nvSpPr>
        <p:spPr>
          <a:xfrm>
            <a:off x="227349" y="1148607"/>
            <a:ext cx="11700000"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181" name="Shape 181"/>
        <p:cNvGrpSpPr/>
        <p:nvPr/>
      </p:nvGrpSpPr>
      <p:grpSpPr>
        <a:xfrm>
          <a:off x="0" y="0"/>
          <a:ext cx="0" cy="0"/>
          <a:chOff x="0" y="0"/>
          <a:chExt cx="0" cy="0"/>
        </a:xfrm>
      </p:grpSpPr>
      <p:sp>
        <p:nvSpPr>
          <p:cNvPr id="182" name="Google Shape;182;p24"/>
          <p:cNvSpPr txBox="1"/>
          <p:nvPr>
            <p:ph idx="1" type="body"/>
          </p:nvPr>
        </p:nvSpPr>
        <p:spPr>
          <a:xfrm>
            <a:off x="227349"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4"/>
          <p:cNvSpPr txBox="1"/>
          <p:nvPr>
            <p:ph idx="2" type="body"/>
          </p:nvPr>
        </p:nvSpPr>
        <p:spPr>
          <a:xfrm>
            <a:off x="227349"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4" name="Google Shape;184;p24"/>
          <p:cNvSpPr txBox="1"/>
          <p:nvPr>
            <p:ph idx="3" type="body"/>
          </p:nvPr>
        </p:nvSpPr>
        <p:spPr>
          <a:xfrm>
            <a:off x="6474016" y="1420989"/>
            <a:ext cx="5400000" cy="743987"/>
          </a:xfrm>
          <a:prstGeom prst="rect">
            <a:avLst/>
          </a:prstGeom>
          <a:noFill/>
          <a:ln>
            <a:noFill/>
          </a:ln>
        </p:spPr>
        <p:txBody>
          <a:bodyPr anchorCtr="0" anchor="ctr" bIns="72000" lIns="108000" spcFirstLastPara="1" rIns="72000" wrap="square" tIns="72000">
            <a:noAutofit/>
          </a:bodyPr>
          <a:lstStyle>
            <a:lvl1pPr indent="-342900" lvl="0" marL="457200" algn="l">
              <a:lnSpc>
                <a:spcPct val="100000"/>
              </a:lnSpc>
              <a:spcBef>
                <a:spcPts val="0"/>
              </a:spcBef>
              <a:spcAft>
                <a:spcPts val="0"/>
              </a:spcAft>
              <a:buSzPts val="1800"/>
              <a:buChar char="▪"/>
              <a:defRPr b="1" sz="1800">
                <a:solidFill>
                  <a:srgbClr val="12ABDB"/>
                </a:solidFil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5" name="Google Shape;185;p24"/>
          <p:cNvSpPr txBox="1"/>
          <p:nvPr>
            <p:ph type="title"/>
          </p:nvPr>
        </p:nvSpPr>
        <p:spPr>
          <a:xfrm>
            <a:off x="227349" y="0"/>
            <a:ext cx="11125236"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4"/>
          <p:cNvSpPr txBox="1"/>
          <p:nvPr>
            <p:ph idx="4" type="body"/>
          </p:nvPr>
        </p:nvSpPr>
        <p:spPr>
          <a:xfrm>
            <a:off x="6474016" y="2205319"/>
            <a:ext cx="5400000" cy="4076234"/>
          </a:xfrm>
          <a:prstGeom prst="rect">
            <a:avLst/>
          </a:prstGeom>
          <a:noFill/>
          <a:ln>
            <a:noFill/>
          </a:ln>
        </p:spPr>
        <p:txBody>
          <a:bodyPr anchorCtr="0" anchor="t" bIns="72000" lIns="108000" spcFirstLastPara="1" rIns="72000" wrap="square" tIns="72000">
            <a:noAutofit/>
          </a:bodyPr>
          <a:lstStyle>
            <a:lvl1pPr indent="-330200" lvl="0" marL="457200" algn="l">
              <a:lnSpc>
                <a:spcPct val="100000"/>
              </a:lnSpc>
              <a:spcBef>
                <a:spcPts val="0"/>
              </a:spcBef>
              <a:spcAft>
                <a:spcPts val="0"/>
              </a:spcAft>
              <a:buSzPts val="1600"/>
              <a:buChar char="▪"/>
              <a:defRPr sz="1600"/>
            </a:lvl1pPr>
            <a:lvl2pPr indent="-330200" lvl="1" marL="914400" algn="l">
              <a:lnSpc>
                <a:spcPct val="100000"/>
              </a:lnSpc>
              <a:spcBef>
                <a:spcPts val="600"/>
              </a:spcBef>
              <a:spcAft>
                <a:spcPts val="0"/>
              </a:spcAft>
              <a:buSzPts val="1600"/>
              <a:buChar char="▪"/>
              <a:defRPr sz="1600"/>
            </a:lvl2pPr>
            <a:lvl3pPr indent="-330200" lvl="2" marL="1371600" algn="l">
              <a:lnSpc>
                <a:spcPct val="100000"/>
              </a:lnSpc>
              <a:spcBef>
                <a:spcPts val="600"/>
              </a:spcBef>
              <a:spcAft>
                <a:spcPts val="0"/>
              </a:spcAft>
              <a:buSzPts val="1600"/>
              <a:buChar char="•"/>
              <a:defRPr sz="1600"/>
            </a:lvl3pPr>
            <a:lvl4pPr indent="-330200" lvl="3" marL="1828800" algn="l">
              <a:lnSpc>
                <a:spcPct val="100000"/>
              </a:lnSpc>
              <a:spcBef>
                <a:spcPts val="600"/>
              </a:spcBef>
              <a:spcAft>
                <a:spcPts val="0"/>
              </a:spcAft>
              <a:buSzPts val="1600"/>
              <a:buChar char="–"/>
              <a:defRPr sz="1600"/>
            </a:lvl4pPr>
            <a:lvl5pPr indent="-330200" lvl="4" marL="2286000" algn="l">
              <a:lnSpc>
                <a:spcPct val="100000"/>
              </a:lnSpc>
              <a:spcBef>
                <a:spcPts val="600"/>
              </a:spcBef>
              <a:spcAft>
                <a:spcPts val="0"/>
              </a:spcAft>
              <a:buSzPts val="1600"/>
              <a:buChar char="–"/>
              <a:defRPr sz="16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87" name="Shape 187"/>
        <p:cNvGrpSpPr/>
        <p:nvPr/>
      </p:nvGrpSpPr>
      <p:grpSpPr>
        <a:xfrm>
          <a:off x="0" y="0"/>
          <a:ext cx="0" cy="0"/>
          <a:chOff x="0" y="0"/>
          <a:chExt cx="0" cy="0"/>
        </a:xfrm>
      </p:grpSpPr>
      <p:sp>
        <p:nvSpPr>
          <p:cNvPr id="188" name="Google Shape;188;p25"/>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5"/>
          <p:cNvSpPr txBox="1"/>
          <p:nvPr>
            <p:ph idx="1" type="body"/>
          </p:nvPr>
        </p:nvSpPr>
        <p:spPr>
          <a:xfrm>
            <a:off x="227350"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0" name="Google Shape;190;p25"/>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25"/>
          <p:cNvSpPr txBox="1"/>
          <p:nvPr>
            <p:ph idx="3" type="body"/>
          </p:nvPr>
        </p:nvSpPr>
        <p:spPr>
          <a:xfrm>
            <a:off x="4313358"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25"/>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25"/>
          <p:cNvSpPr txBox="1"/>
          <p:nvPr>
            <p:ph idx="5" type="body"/>
          </p:nvPr>
        </p:nvSpPr>
        <p:spPr>
          <a:xfrm>
            <a:off x="8384125" y="2205319"/>
            <a:ext cx="3537827" cy="407623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4" name="Google Shape;194;p25"/>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330200" lvl="0" marL="457200" algn="ctr">
              <a:lnSpc>
                <a:spcPct val="100000"/>
              </a:lnSpc>
              <a:spcBef>
                <a:spcPts val="0"/>
              </a:spcBef>
              <a:spcAft>
                <a:spcPts val="0"/>
              </a:spcAft>
              <a:buSzPts val="1600"/>
              <a:buChar char="▪"/>
              <a:defRPr b="1" sz="1600">
                <a:solidFill>
                  <a:srgbClr val="12ABDB"/>
                </a:solidFill>
                <a:latin typeface="Arial"/>
                <a:ea typeface="Arial"/>
                <a:cs typeface="Arial"/>
                <a:sym typeface="Arial"/>
              </a:defRPr>
            </a:lvl1pPr>
            <a:lvl2pPr indent="-304800" lvl="1" marL="914400" algn="l">
              <a:lnSpc>
                <a:spcPct val="100000"/>
              </a:lnSpc>
              <a:spcBef>
                <a:spcPts val="600"/>
              </a:spcBef>
              <a:spcAft>
                <a:spcPts val="0"/>
              </a:spcAft>
              <a:buSzPts val="1200"/>
              <a:buChar char="▪"/>
              <a:defRPr sz="1200"/>
            </a:lvl2pPr>
            <a:lvl3pPr indent="-304800" lvl="2" marL="1371600" algn="l">
              <a:lnSpc>
                <a:spcPct val="100000"/>
              </a:lnSpc>
              <a:spcBef>
                <a:spcPts val="600"/>
              </a:spcBef>
              <a:spcAft>
                <a:spcPts val="0"/>
              </a:spcAft>
              <a:buSzPts val="1200"/>
              <a:buChar char="•"/>
              <a:defRPr sz="1200"/>
            </a:lvl3pPr>
            <a:lvl4pPr indent="-304800" lvl="3" marL="1828800" algn="l">
              <a:lnSpc>
                <a:spcPct val="100000"/>
              </a:lnSpc>
              <a:spcBef>
                <a:spcPts val="600"/>
              </a:spcBef>
              <a:spcAft>
                <a:spcPts val="0"/>
              </a:spcAft>
              <a:buSzPts val="1200"/>
              <a:buChar char="–"/>
              <a:defRPr sz="1200"/>
            </a:lvl4pPr>
            <a:lvl5pPr indent="-304800" lvl="4" marL="2286000" algn="l">
              <a:lnSpc>
                <a:spcPct val="100000"/>
              </a:lnSpc>
              <a:spcBef>
                <a:spcPts val="600"/>
              </a:spcBef>
              <a:spcAft>
                <a:spcPts val="0"/>
              </a:spcAft>
              <a:buSzPts val="1200"/>
              <a:buChar char="–"/>
              <a:defRPr sz="12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195"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26"/>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26"/>
          <p:cNvSpPr txBox="1"/>
          <p:nvPr>
            <p:ph type="title"/>
          </p:nvPr>
        </p:nvSpPr>
        <p:spPr>
          <a:xfrm>
            <a:off x="974872" y="0"/>
            <a:ext cx="10377711" cy="1104900"/>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26"/>
          <p:cNvSpPr txBox="1"/>
          <p:nvPr>
            <p:ph idx="1" type="body"/>
          </p:nvPr>
        </p:nvSpPr>
        <p:spPr>
          <a:xfrm>
            <a:off x="227347" y="1815351"/>
            <a:ext cx="11700000" cy="4467600"/>
          </a:xfrm>
          <a:prstGeom prst="rect">
            <a:avLst/>
          </a:prstGeom>
          <a:noFill/>
          <a:ln>
            <a:noFill/>
          </a:ln>
        </p:spPr>
        <p:txBody>
          <a:bodyPr anchorCtr="0" anchor="t" bIns="72000" lIns="108000" spcFirstLastPara="1" rIns="72000" wrap="square" tIns="72000">
            <a:noAutofit/>
          </a:bodyPr>
          <a:lstStyle>
            <a:lvl1pPr indent="-342900" lvl="0" marL="457200" algn="l">
              <a:lnSpc>
                <a:spcPct val="90000"/>
              </a:lnSpc>
              <a:spcBef>
                <a:spcPts val="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0" name="Google Shape;200;p26"/>
          <p:cNvSpPr txBox="1"/>
          <p:nvPr>
            <p:ph idx="2" type="body"/>
          </p:nvPr>
        </p:nvSpPr>
        <p:spPr>
          <a:xfrm>
            <a:off x="974872" y="1148607"/>
            <a:ext cx="10940903" cy="504056"/>
          </a:xfrm>
          <a:prstGeom prst="rect">
            <a:avLst/>
          </a:prstGeom>
          <a:noFill/>
          <a:ln>
            <a:noFill/>
          </a:ln>
        </p:spPr>
        <p:txBody>
          <a:bodyPr anchorCtr="0" anchor="t" bIns="72000" lIns="108000" spcFirstLastPara="1" rIns="72000" wrap="square" tIns="72000">
            <a:noAutofit/>
          </a:bodyPr>
          <a:lstStyle>
            <a:lvl1pPr indent="-368300" lvl="0" marL="457200" algn="l">
              <a:lnSpc>
                <a:spcPct val="90000"/>
              </a:lnSpc>
              <a:spcBef>
                <a:spcPts val="0"/>
              </a:spcBef>
              <a:spcAft>
                <a:spcPts val="0"/>
              </a:spcAft>
              <a:buSzPts val="2200"/>
              <a:buChar char="▪"/>
              <a:defRPr>
                <a:solidFill>
                  <a:schemeClr val="accent2"/>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1" name="Google Shape;201;p26"/>
          <p:cNvSpPr txBox="1"/>
          <p:nvPr>
            <p:ph idx="3" type="body"/>
          </p:nvPr>
        </p:nvSpPr>
        <p:spPr>
          <a:xfrm>
            <a:off x="0" y="48742"/>
            <a:ext cx="914400" cy="914400"/>
          </a:xfrm>
          <a:prstGeom prst="rect">
            <a:avLst/>
          </a:prstGeom>
          <a:noFill/>
          <a:ln>
            <a:noFill/>
          </a:ln>
        </p:spPr>
        <p:txBody>
          <a:bodyPr anchorCtr="0" anchor="ctr" bIns="72000" lIns="108000" spcFirstLastPara="1" rIns="72000" wrap="square" tIns="72000">
            <a:normAutofit/>
          </a:bodyPr>
          <a:lstStyle>
            <a:lvl1pPr indent="-228600" lvl="0" marL="4572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seul">
  <p:cSld name="1_Titre seul">
    <p:spTree>
      <p:nvGrpSpPr>
        <p:cNvPr id="202" name="Shape 202"/>
        <p:cNvGrpSpPr/>
        <p:nvPr/>
      </p:nvGrpSpPr>
      <p:grpSpPr>
        <a:xfrm>
          <a:off x="0" y="0"/>
          <a:ext cx="0" cy="0"/>
          <a:chOff x="0" y="0"/>
          <a:chExt cx="0" cy="0"/>
        </a:xfrm>
      </p:grpSpPr>
      <p:sp>
        <p:nvSpPr>
          <p:cNvPr id="203" name="Google Shape;203;p27"/>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
  <p:cSld name="1_Vide">
    <p:spTree>
      <p:nvGrpSpPr>
        <p:cNvPr id="204"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205" name="Shape 205"/>
        <p:cNvGrpSpPr/>
        <p:nvPr/>
      </p:nvGrpSpPr>
      <p:grpSpPr>
        <a:xfrm>
          <a:off x="0" y="0"/>
          <a:ext cx="0" cy="0"/>
          <a:chOff x="0" y="0"/>
          <a:chExt cx="0" cy="0"/>
        </a:xfrm>
      </p:grpSpPr>
      <p:sp>
        <p:nvSpPr>
          <p:cNvPr id="206" name="Google Shape;206;p29"/>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9"/>
          <p:cNvSpPr txBox="1"/>
          <p:nvPr>
            <p:ph idx="1" type="body"/>
          </p:nvPr>
        </p:nvSpPr>
        <p:spPr>
          <a:xfrm>
            <a:off x="783129" y="5278426"/>
            <a:ext cx="3296647" cy="331986"/>
          </a:xfrm>
          <a:prstGeom prst="rect">
            <a:avLst/>
          </a:prstGeom>
          <a:noFill/>
          <a:ln>
            <a:noFill/>
          </a:ln>
        </p:spPr>
        <p:txBody>
          <a:bodyPr anchorCtr="0" anchor="ctr" bIns="72000" lIns="108000" spcFirstLastPara="1" rIns="72000" wrap="square" tIns="72000">
            <a:noAutofit/>
          </a:bodyPr>
          <a:lstStyle>
            <a:lvl1pPr indent="-330200" lvl="0" marL="457200" algn="l">
              <a:lnSpc>
                <a:spcPct val="90000"/>
              </a:lnSpc>
              <a:spcBef>
                <a:spcPts val="0"/>
              </a:spcBef>
              <a:spcAft>
                <a:spcPts val="0"/>
              </a:spcAft>
              <a:buSzPts val="1600"/>
              <a:buChar char="▪"/>
              <a:defRPr b="1" sz="16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29"/>
          <p:cNvSpPr txBox="1"/>
          <p:nvPr>
            <p:ph idx="2" type="body"/>
          </p:nvPr>
        </p:nvSpPr>
        <p:spPr>
          <a:xfrm>
            <a:off x="783129" y="3916350"/>
            <a:ext cx="3296647" cy="412363"/>
          </a:xfrm>
          <a:prstGeom prst="rect">
            <a:avLst/>
          </a:prstGeom>
          <a:noFill/>
          <a:ln>
            <a:noFill/>
          </a:ln>
        </p:spPr>
        <p:txBody>
          <a:bodyPr anchorCtr="0" anchor="ctr" bIns="72000" lIns="108000" spcFirstLastPara="1" rIns="72000" wrap="square" tIns="72000">
            <a:noAutofit/>
          </a:bodyPr>
          <a:lstStyle>
            <a:lvl1pPr indent="-355600" lvl="0" marL="457200" algn="l">
              <a:lnSpc>
                <a:spcPct val="90000"/>
              </a:lnSpc>
              <a:spcBef>
                <a:spcPts val="0"/>
              </a:spcBef>
              <a:spcAft>
                <a:spcPts val="0"/>
              </a:spcAft>
              <a:buSzPts val="2000"/>
              <a:buChar char="▪"/>
              <a:defRPr b="1" sz="2000">
                <a:solidFill>
                  <a:schemeClr val="accent2"/>
                </a:solidFill>
              </a:defRPr>
            </a:lvl1pPr>
            <a:lvl2pPr indent="-317500" lvl="1" marL="914400" algn="l">
              <a:lnSpc>
                <a:spcPct val="90000"/>
              </a:lnSpc>
              <a:spcBef>
                <a:spcPts val="6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spcBef>
                <a:spcPts val="600"/>
              </a:spcBef>
              <a:spcAft>
                <a:spcPts val="0"/>
              </a:spcAft>
              <a:buSzPts val="1100"/>
              <a:buChar char="–"/>
              <a:defRPr sz="11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9" name="Google Shape;209;p29"/>
          <p:cNvSpPr txBox="1"/>
          <p:nvPr>
            <p:ph idx="3" type="body"/>
          </p:nvPr>
        </p:nvSpPr>
        <p:spPr>
          <a:xfrm>
            <a:off x="782081" y="4344097"/>
            <a:ext cx="3304144" cy="894840"/>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0" name="Google Shape;210;p29"/>
          <p:cNvSpPr txBox="1"/>
          <p:nvPr>
            <p:ph idx="4" type="body"/>
          </p:nvPr>
        </p:nvSpPr>
        <p:spPr>
          <a:xfrm>
            <a:off x="782081" y="5601397"/>
            <a:ext cx="3297695" cy="713864"/>
          </a:xfrm>
          <a:prstGeom prst="rect">
            <a:avLst/>
          </a:prstGeom>
          <a:noFill/>
          <a:ln>
            <a:noFill/>
          </a:ln>
        </p:spPr>
        <p:txBody>
          <a:bodyPr anchorCtr="0" anchor="t" bIns="72000" lIns="108000" spcFirstLastPara="1" rIns="72000" wrap="square" tIns="72000">
            <a:noAutofit/>
          </a:bodyPr>
          <a:lstStyle>
            <a:lvl1pPr indent="-317500" lvl="0" marL="457200" algn="l">
              <a:lnSpc>
                <a:spcPct val="100000"/>
              </a:lnSpc>
              <a:spcBef>
                <a:spcPts val="0"/>
              </a:spcBef>
              <a:spcAft>
                <a:spcPts val="0"/>
              </a:spcAft>
              <a:buSzPts val="1400"/>
              <a:buChar char="▪"/>
              <a:defRPr sz="1400">
                <a:solidFill>
                  <a:schemeClr val="dk1"/>
                </a:solidFill>
              </a:defRPr>
            </a:lvl1pPr>
            <a:lvl2pPr indent="-317500" lvl="1" marL="914400" algn="l">
              <a:lnSpc>
                <a:spcPct val="100000"/>
              </a:lnSpc>
              <a:spcBef>
                <a:spcPts val="600"/>
              </a:spcBef>
              <a:spcAft>
                <a:spcPts val="0"/>
              </a:spcAft>
              <a:buSzPts val="1400"/>
              <a:buChar char="▪"/>
              <a:defRPr sz="1400"/>
            </a:lvl2pPr>
            <a:lvl3pPr indent="-317500" lvl="2" marL="1371600" algn="l">
              <a:lnSpc>
                <a:spcPct val="100000"/>
              </a:lnSpc>
              <a:spcBef>
                <a:spcPts val="600"/>
              </a:spcBef>
              <a:spcAft>
                <a:spcPts val="0"/>
              </a:spcAft>
              <a:buSzPts val="1400"/>
              <a:buChar char="•"/>
              <a:defRPr sz="1400"/>
            </a:lvl3pPr>
            <a:lvl4pPr indent="-317500" lvl="3" marL="1828800" algn="l">
              <a:lnSpc>
                <a:spcPct val="100000"/>
              </a:lnSpc>
              <a:spcBef>
                <a:spcPts val="600"/>
              </a:spcBef>
              <a:spcAft>
                <a:spcPts val="0"/>
              </a:spcAft>
              <a:buSzPts val="1400"/>
              <a:buChar char="–"/>
              <a:defRPr sz="1400"/>
            </a:lvl4pPr>
            <a:lvl5pPr indent="-317500" lvl="4" marL="2286000" algn="l">
              <a:lnSpc>
                <a:spcPct val="100000"/>
              </a:lnSpc>
              <a:spcBef>
                <a:spcPts val="600"/>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1" name="Google Shape;211;p29"/>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
  <p:cSld name="Title, subtitle and content ">
    <p:spTree>
      <p:nvGrpSpPr>
        <p:cNvPr id="43" name="Shape 43"/>
        <p:cNvGrpSpPr/>
        <p:nvPr/>
      </p:nvGrpSpPr>
      <p:grpSpPr>
        <a:xfrm>
          <a:off x="0" y="0"/>
          <a:ext cx="0" cy="0"/>
          <a:chOff x="0" y="0"/>
          <a:chExt cx="0" cy="0"/>
        </a:xfrm>
      </p:grpSpPr>
      <p:sp>
        <p:nvSpPr>
          <p:cNvPr id="44" name="Google Shape;44;p5"/>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227348" y="1815351"/>
            <a:ext cx="11700000" cy="4466201"/>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2" type="body"/>
          </p:nvPr>
        </p:nvSpPr>
        <p:spPr>
          <a:xfrm>
            <a:off x="227349" y="1148607"/>
            <a:ext cx="11700000"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p:cSld name="Content Two columns">
    <p:spTree>
      <p:nvGrpSpPr>
        <p:cNvPr id="47" name="Shape 47"/>
        <p:cNvGrpSpPr/>
        <p:nvPr/>
      </p:nvGrpSpPr>
      <p:grpSpPr>
        <a:xfrm>
          <a:off x="0" y="0"/>
          <a:ext cx="0" cy="0"/>
          <a:chOff x="0" y="0"/>
          <a:chExt cx="0" cy="0"/>
        </a:xfrm>
      </p:grpSpPr>
      <p:sp>
        <p:nvSpPr>
          <p:cNvPr id="48" name="Google Shape;48;p6"/>
          <p:cNvSpPr txBox="1"/>
          <p:nvPr>
            <p:ph idx="1" type="body"/>
          </p:nvPr>
        </p:nvSpPr>
        <p:spPr>
          <a:xfrm>
            <a:off x="227349"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2" type="body"/>
          </p:nvPr>
        </p:nvSpPr>
        <p:spPr>
          <a:xfrm>
            <a:off x="227349"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474016" y="1420989"/>
            <a:ext cx="5400000" cy="743987"/>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1000"/>
              </a:spcBef>
              <a:spcAft>
                <a:spcPts val="0"/>
              </a:spcAft>
              <a:buClr>
                <a:srgbClr val="12ABDB"/>
              </a:buClr>
              <a:buSzPts val="1800"/>
              <a:buNone/>
              <a:defRPr b="1" sz="1800">
                <a:solidFill>
                  <a:srgbClr val="12ABDB"/>
                </a:solidFill>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16530" l="81836" r="0" t="-4713"/>
          <a:stretch/>
        </p:blipFill>
        <p:spPr>
          <a:xfrm>
            <a:off x="11491419" y="164829"/>
            <a:ext cx="424356" cy="459624"/>
          </a:xfrm>
          <a:prstGeom prst="rect">
            <a:avLst/>
          </a:prstGeom>
          <a:noFill/>
          <a:ln>
            <a:noFill/>
          </a:ln>
        </p:spPr>
      </p:pic>
      <p:sp>
        <p:nvSpPr>
          <p:cNvPr id="52" name="Google Shape;52;p6"/>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4" type="body"/>
          </p:nvPr>
        </p:nvSpPr>
        <p:spPr>
          <a:xfrm>
            <a:off x="6474016" y="2205319"/>
            <a:ext cx="5400000"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600"/>
              <a:buNone/>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54" name="Shape 54"/>
        <p:cNvGrpSpPr/>
        <p:nvPr/>
      </p:nvGrpSpPr>
      <p:grpSpPr>
        <a:xfrm>
          <a:off x="0" y="0"/>
          <a:ext cx="0" cy="0"/>
          <a:chOff x="0" y="0"/>
          <a:chExt cx="0" cy="0"/>
        </a:xfrm>
      </p:grpSpPr>
      <p:sp>
        <p:nvSpPr>
          <p:cNvPr id="55" name="Google Shape;55;p7"/>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 type="body"/>
          </p:nvPr>
        </p:nvSpPr>
        <p:spPr>
          <a:xfrm>
            <a:off x="227350"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2" type="body"/>
          </p:nvPr>
        </p:nvSpPr>
        <p:spPr>
          <a:xfrm>
            <a:off x="227350"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3" type="body"/>
          </p:nvPr>
        </p:nvSpPr>
        <p:spPr>
          <a:xfrm>
            <a:off x="4313358"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4" type="body"/>
          </p:nvPr>
        </p:nvSpPr>
        <p:spPr>
          <a:xfrm>
            <a:off x="4313358"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7"/>
          <p:cNvSpPr txBox="1"/>
          <p:nvPr>
            <p:ph idx="5" type="body"/>
          </p:nvPr>
        </p:nvSpPr>
        <p:spPr>
          <a:xfrm>
            <a:off x="8384125" y="2205319"/>
            <a:ext cx="3537827" cy="407623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
          <p:cNvSpPr txBox="1"/>
          <p:nvPr>
            <p:ph idx="6" type="body"/>
          </p:nvPr>
        </p:nvSpPr>
        <p:spPr>
          <a:xfrm>
            <a:off x="8384125" y="1420989"/>
            <a:ext cx="3537827" cy="743987"/>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1000"/>
              </a:spcBef>
              <a:spcAft>
                <a:spcPts val="0"/>
              </a:spcAft>
              <a:buClr>
                <a:srgbClr val="12ABDB"/>
              </a:buClr>
              <a:buSzPts val="1600"/>
              <a:buNone/>
              <a:defRPr b="1" sz="1600">
                <a:solidFill>
                  <a:srgbClr val="12ABDB"/>
                </a:solidFill>
                <a:latin typeface="Verdana"/>
                <a:ea typeface="Verdana"/>
                <a:cs typeface="Verdana"/>
                <a:sym typeface="Verdana"/>
              </a:defRPr>
            </a:lvl1pPr>
            <a:lvl2pPr indent="-304800" lvl="1" marL="914400" algn="l">
              <a:lnSpc>
                <a:spcPct val="100000"/>
              </a:lnSpc>
              <a:spcBef>
                <a:spcPts val="500"/>
              </a:spcBef>
              <a:spcAft>
                <a:spcPts val="0"/>
              </a:spcAft>
              <a:buSzPts val="1200"/>
              <a:buChar char="▪"/>
              <a:defRPr sz="1200"/>
            </a:lvl2pPr>
            <a:lvl3pPr indent="-304800" lvl="2" marL="1371600" algn="l">
              <a:lnSpc>
                <a:spcPct val="100000"/>
              </a:lnSpc>
              <a:spcBef>
                <a:spcPts val="500"/>
              </a:spcBef>
              <a:spcAft>
                <a:spcPts val="0"/>
              </a:spcAft>
              <a:buSzPts val="1200"/>
              <a:buChar char="•"/>
              <a:defRPr sz="12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umbering,  subtitle and content">
  <p:cSld name="Title with numbering,  subtitle and content">
    <p:spTree>
      <p:nvGrpSpPr>
        <p:cNvPr id="62"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rect b="b" l="l" r="r" t="t"/>
            <a:pathLst>
              <a:path extrusionOk="0" h="2095" w="1681">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 name="Google Shape;65;p8"/>
          <p:cNvSpPr txBox="1"/>
          <p:nvPr>
            <p:ph type="title"/>
          </p:nvPr>
        </p:nvSpPr>
        <p:spPr>
          <a:xfrm>
            <a:off x="974872" y="0"/>
            <a:ext cx="10377711"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227347" y="1815351"/>
            <a:ext cx="11700000" cy="4467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dk1"/>
              </a:buClr>
              <a:buSzPts val="1800"/>
              <a:buNone/>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8"/>
          <p:cNvSpPr txBox="1"/>
          <p:nvPr>
            <p:ph idx="2" type="body"/>
          </p:nvPr>
        </p:nvSpPr>
        <p:spPr>
          <a:xfrm>
            <a:off x="974872" y="1148607"/>
            <a:ext cx="10940903" cy="50405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accent2"/>
              </a:buClr>
              <a:buSzPts val="2000"/>
              <a:buNone/>
              <a:defRPr>
                <a:solidFill>
                  <a:schemeClr val="accent2"/>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3" type="body"/>
          </p:nvPr>
        </p:nvSpPr>
        <p:spPr>
          <a:xfrm>
            <a:off x="0" y="48742"/>
            <a:ext cx="914400" cy="914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sp>
        <p:nvSpPr>
          <p:cNvPr id="70" name="Google Shape;70;p9"/>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ingle Profile">
  <p:cSld name="Content-Single Profile">
    <p:spTree>
      <p:nvGrpSpPr>
        <p:cNvPr id="71" name="Shape 71"/>
        <p:cNvGrpSpPr/>
        <p:nvPr/>
      </p:nvGrpSpPr>
      <p:grpSpPr>
        <a:xfrm>
          <a:off x="0" y="0"/>
          <a:ext cx="0" cy="0"/>
          <a:chOff x="0" y="0"/>
          <a:chExt cx="0" cy="0"/>
        </a:xfrm>
      </p:grpSpPr>
      <p:sp>
        <p:nvSpPr>
          <p:cNvPr id="72" name="Google Shape;72;p10"/>
          <p:cNvSpPr/>
          <p:nvPr/>
        </p:nvSpPr>
        <p:spPr>
          <a:xfrm flipH="1" rot="10800000">
            <a:off x="1" y="0"/>
            <a:ext cx="5204012" cy="3119718"/>
          </a:xfrm>
          <a:custGeom>
            <a:rect b="b" l="l" r="r" t="t"/>
            <a:pathLst>
              <a:path extrusionOk="0" h="4159686" w="6262141">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73" name="Google Shape;73;p10"/>
          <p:cNvSpPr txBox="1"/>
          <p:nvPr>
            <p:ph idx="1" type="body"/>
          </p:nvPr>
        </p:nvSpPr>
        <p:spPr>
          <a:xfrm>
            <a:off x="783129" y="5278426"/>
            <a:ext cx="3296647" cy="331986"/>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1600"/>
              <a:buNone/>
              <a:defRPr b="1" sz="16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0"/>
          <p:cNvSpPr txBox="1"/>
          <p:nvPr>
            <p:ph idx="2" type="body"/>
          </p:nvPr>
        </p:nvSpPr>
        <p:spPr>
          <a:xfrm>
            <a:off x="783129" y="3916350"/>
            <a:ext cx="3296647" cy="412363"/>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accent2"/>
              </a:buClr>
              <a:buSzPts val="2000"/>
              <a:buNone/>
              <a:defRPr b="1" sz="2000">
                <a:solidFill>
                  <a:schemeClr val="accent2"/>
                </a:solidFill>
              </a:defRPr>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0"/>
          <p:cNvSpPr txBox="1"/>
          <p:nvPr>
            <p:ph idx="3" type="body"/>
          </p:nvPr>
        </p:nvSpPr>
        <p:spPr>
          <a:xfrm>
            <a:off x="782081" y="4344097"/>
            <a:ext cx="3304144" cy="8948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0"/>
          <p:cNvSpPr txBox="1"/>
          <p:nvPr>
            <p:ph idx="4" type="body"/>
          </p:nvPr>
        </p:nvSpPr>
        <p:spPr>
          <a:xfrm>
            <a:off x="782081" y="5601397"/>
            <a:ext cx="3297695" cy="71386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sz="1400">
                <a:solidFill>
                  <a:schemeClr val="dk1"/>
                </a:solidFill>
              </a:defRPr>
            </a:lvl1pPr>
            <a:lvl2pPr indent="-317500" lvl="1" marL="914400" algn="l">
              <a:lnSpc>
                <a:spcPct val="100000"/>
              </a:lnSpc>
              <a:spcBef>
                <a:spcPts val="500"/>
              </a:spcBef>
              <a:spcAft>
                <a:spcPts val="0"/>
              </a:spcAft>
              <a:buSzPts val="1400"/>
              <a:buChar char="▪"/>
              <a:defRPr sz="14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0"/>
          <p:cNvSpPr/>
          <p:nvPr/>
        </p:nvSpPr>
        <p:spPr>
          <a:xfrm>
            <a:off x="1381192" y="1147034"/>
            <a:ext cx="2609222" cy="2465696"/>
          </a:xfrm>
          <a:custGeom>
            <a:rect b="b" l="l" r="r" t="t"/>
            <a:pathLst>
              <a:path extrusionOk="0" h="3131423" w="3314252">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1">
  <p:cSld name="Closing1">
    <p:spTree>
      <p:nvGrpSpPr>
        <p:cNvPr id="78"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rect b="b" l="l" r="r" t="t"/>
            <a:pathLst>
              <a:path extrusionOk="0" h="3621" w="3407">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rect b="b" l="l" r="r" t="t"/>
              <a:pathLst>
                <a:path extrusionOk="0" h="122" w="149">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rect b="b" l="l" r="r" t="t"/>
              <a:pathLst>
                <a:path extrusionOk="0" h="193" w="227">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D:\My Work\Template\Icons\Social Media\LinkedIN.png" id="84" name="Google Shape;84;p11">
            <a:hlinkClick r:id="rId2"/>
          </p:cNvPr>
          <p:cNvPicPr preferRelativeResize="0"/>
          <p:nvPr/>
        </p:nvPicPr>
        <p:blipFill rotWithShape="1">
          <a:blip r:embed="rId3">
            <a:alphaModFix/>
          </a:blip>
          <a:srcRect b="0" l="0" r="0" t="0"/>
          <a:stretch/>
        </p:blipFill>
        <p:spPr>
          <a:xfrm>
            <a:off x="798415" y="3979258"/>
            <a:ext cx="333195" cy="333195"/>
          </a:xfrm>
          <a:prstGeom prst="rect">
            <a:avLst/>
          </a:prstGeom>
          <a:noFill/>
          <a:ln>
            <a:noFill/>
          </a:ln>
        </p:spPr>
      </p:pic>
      <p:pic>
        <p:nvPicPr>
          <p:cNvPr descr="D:\My Work\Template\Icons\Social Media\SlideShare.png" id="85" name="Google Shape;85;p11">
            <a:hlinkClick r:id="rId4"/>
          </p:cNvPr>
          <p:cNvPicPr preferRelativeResize="0"/>
          <p:nvPr/>
        </p:nvPicPr>
        <p:blipFill rotWithShape="1">
          <a:blip r:embed="rId5">
            <a:alphaModFix/>
          </a:blip>
          <a:srcRect b="0" l="0" r="0" t="0"/>
          <a:stretch/>
        </p:blipFill>
        <p:spPr>
          <a:xfrm>
            <a:off x="1181792" y="3979258"/>
            <a:ext cx="333195" cy="333195"/>
          </a:xfrm>
          <a:prstGeom prst="rect">
            <a:avLst/>
          </a:prstGeom>
          <a:noFill/>
          <a:ln>
            <a:noFill/>
          </a:ln>
        </p:spPr>
      </p:pic>
      <p:pic>
        <p:nvPicPr>
          <p:cNvPr descr="D:\My Work\Template\Icons\Social Media\Twitter.png" id="86" name="Google Shape;86;p11">
            <a:hlinkClick r:id="rId6"/>
          </p:cNvPr>
          <p:cNvPicPr preferRelativeResize="0"/>
          <p:nvPr/>
        </p:nvPicPr>
        <p:blipFill rotWithShape="1">
          <a:blip r:embed="rId7">
            <a:alphaModFix/>
          </a:blip>
          <a:srcRect b="0" l="0" r="0" t="0"/>
          <a:stretch/>
        </p:blipFill>
        <p:spPr>
          <a:xfrm>
            <a:off x="1565169" y="3979258"/>
            <a:ext cx="333195" cy="333195"/>
          </a:xfrm>
          <a:prstGeom prst="rect">
            <a:avLst/>
          </a:prstGeom>
          <a:noFill/>
          <a:ln>
            <a:noFill/>
          </a:ln>
        </p:spPr>
      </p:pic>
      <p:pic>
        <p:nvPicPr>
          <p:cNvPr descr="D:\My Work\Template\Icons\Social Media\YouTube.png" id="87" name="Google Shape;87;p11">
            <a:hlinkClick r:id="rId8"/>
          </p:cNvPr>
          <p:cNvPicPr preferRelativeResize="0"/>
          <p:nvPr/>
        </p:nvPicPr>
        <p:blipFill rotWithShape="1">
          <a:blip r:embed="rId9">
            <a:alphaModFix/>
          </a:blip>
          <a:srcRect b="0" l="0" r="0" t="0"/>
          <a:stretch/>
        </p:blipFill>
        <p:spPr>
          <a:xfrm>
            <a:off x="1948545" y="3979258"/>
            <a:ext cx="333195" cy="333195"/>
          </a:xfrm>
          <a:prstGeom prst="rect">
            <a:avLst/>
          </a:prstGeom>
          <a:noFill/>
          <a:ln>
            <a:noFill/>
          </a:ln>
        </p:spPr>
      </p:pic>
      <p:pic>
        <p:nvPicPr>
          <p:cNvPr descr="D:\My Work\Template\Icons\Social Media\Facebook.png" id="88" name="Google Shape;88;p11">
            <a:hlinkClick r:id="rId10"/>
          </p:cNvPr>
          <p:cNvPicPr preferRelativeResize="0"/>
          <p:nvPr/>
        </p:nvPicPr>
        <p:blipFill rotWithShape="1">
          <a:blip r:embed="rId11">
            <a:alphaModFix/>
          </a:blip>
          <a:srcRect b="0" l="0" r="0" t="0"/>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indent="0" lvl="0" marL="0" marR="0" rtl="0" algn="l">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baseline="30000" lang="en-US" sz="8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anchorCtr="0" anchor="b" bIns="0" lIns="0" spcFirstLastPara="1" rIns="0" wrap="square" tIns="0">
            <a:spAutoFit/>
          </a:bodyPr>
          <a:lstStyle/>
          <a:p>
            <a:pPr indent="0" lvl="0" marL="0" marR="0" rtl="0" algn="l">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b="0" l="0" r="0" t="0"/>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anchorCtr="0" anchor="t" bIns="0" lIns="0" spcFirstLastPara="1" rIns="0" wrap="square" tIns="0">
            <a:noAutofit/>
          </a:bodyPr>
          <a:lstStyle/>
          <a:p>
            <a:pPr indent="0" lvl="0" marL="0" marR="0" rtl="0" algn="just">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anchorCtr="0" anchor="t" bIns="0" lIns="0" spcFirstLastPara="1" rIns="0" wrap="square" tIns="0">
            <a:spAutoFit/>
          </a:bodyPr>
          <a:lstStyle/>
          <a:p>
            <a:pPr indent="0" lvl="0" marL="0" marR="0" rtl="0" algn="l">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10.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1.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9F9"/>
        </a:solidFill>
      </p:bgPr>
    </p:bg>
    <p:spTree>
      <p:nvGrpSpPr>
        <p:cNvPr id="9"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 Capgemini 2017. All rights reserved  </a:t>
            </a:r>
            <a:r>
              <a:rPr b="0" lang="en-US" sz="80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b="0" lang="en-US" sz="800" u="none">
                <a:solidFill>
                  <a:srgbClr val="A5A5A5"/>
                </a:solidFill>
                <a:latin typeface="Verdana"/>
                <a:ea typeface="Verdana"/>
                <a:cs typeface="Verdana"/>
                <a:sym typeface="Verdana"/>
              </a:rPr>
              <a:t>Presentation Title | Author | Date</a:t>
            </a:r>
            <a:endParaRPr/>
          </a:p>
        </p:txBody>
      </p:sp>
      <p:sp>
        <p:nvSpPr>
          <p:cNvPr id="16" name="Google Shape;16;p2"/>
          <p:cNvSpPr txBox="1"/>
          <p:nvPr>
            <p:ph idx="1" type="body"/>
          </p:nvPr>
        </p:nvSpPr>
        <p:spPr>
          <a:xfrm>
            <a:off x="227348" y="1815352"/>
            <a:ext cx="11700000" cy="4466201"/>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42900" lvl="1" marL="914400" marR="0" rtl="0" algn="l">
              <a:lnSpc>
                <a:spcPct val="90000"/>
              </a:lnSpc>
              <a:spcBef>
                <a:spcPts val="500"/>
              </a:spcBef>
              <a:spcAft>
                <a:spcPts val="0"/>
              </a:spcAft>
              <a:buClr>
                <a:schemeClr val="accent1"/>
              </a:buClr>
              <a:buSzPts val="1800"/>
              <a:buFont typeface="Noto Sans Symbols"/>
              <a:buChar char="▪"/>
              <a:defRPr b="0" i="0" sz="1800" u="none" cap="none" strike="noStrike">
                <a:solidFill>
                  <a:schemeClr val="dk1"/>
                </a:solidFill>
                <a:latin typeface="Verdana"/>
                <a:ea typeface="Verdana"/>
                <a:cs typeface="Verdana"/>
                <a:sym typeface="Verdana"/>
              </a:defRPr>
            </a:lvl2pPr>
            <a:lvl3pPr indent="-330200" lvl="2" marL="1371600" marR="0" rtl="0" algn="l">
              <a:lnSpc>
                <a:spcPct val="90000"/>
              </a:lnSpc>
              <a:spcBef>
                <a:spcPts val="500"/>
              </a:spcBef>
              <a:spcAft>
                <a:spcPts val="0"/>
              </a:spcAft>
              <a:buClr>
                <a:schemeClr val="accent2"/>
              </a:buClr>
              <a:buSzPts val="1600"/>
              <a:buFont typeface="Arial"/>
              <a:buChar char="•"/>
              <a:defRPr b="0" i="0" sz="1600" u="none" cap="none" strike="noStrike">
                <a:solidFill>
                  <a:schemeClr val="dk1"/>
                </a:solidFill>
                <a:latin typeface="Verdana"/>
                <a:ea typeface="Verdana"/>
                <a:cs typeface="Verdana"/>
                <a:sym typeface="Verdana"/>
              </a:defRPr>
            </a:lvl3pPr>
            <a:lvl4pPr indent="-317500" lvl="3" marL="1828800" marR="0" rtl="0" algn="l">
              <a:lnSpc>
                <a:spcPct val="90000"/>
              </a:lnSpc>
              <a:spcBef>
                <a:spcPts val="500"/>
              </a:spcBef>
              <a:spcAft>
                <a:spcPts val="0"/>
              </a:spcAft>
              <a:buClr>
                <a:schemeClr val="accent3"/>
              </a:buClr>
              <a:buSzPts val="1400"/>
              <a:buFont typeface="Verdana"/>
              <a:buChar char="‒"/>
              <a:defRPr b="0" i="0" sz="1400" u="none" cap="none" strike="noStrike">
                <a:solidFill>
                  <a:schemeClr val="dk1"/>
                </a:solidFill>
                <a:latin typeface="Verdana"/>
                <a:ea typeface="Verdana"/>
                <a:cs typeface="Verdana"/>
                <a:sym typeface="Verdana"/>
              </a:defRPr>
            </a:lvl4pPr>
            <a:lvl5pPr indent="-317500" lvl="4" marL="2286000" marR="0" rtl="0" algn="l">
              <a:lnSpc>
                <a:spcPct val="90000"/>
              </a:lnSpc>
              <a:spcBef>
                <a:spcPts val="500"/>
              </a:spcBef>
              <a:spcAft>
                <a:spcPts val="0"/>
              </a:spcAft>
              <a:buClr>
                <a:schemeClr val="accent5"/>
              </a:buClr>
              <a:buSzPts val="1400"/>
              <a:buFont typeface="Arial"/>
              <a:buChar char="•"/>
              <a:defRPr b="0" i="0" sz="1400" u="none" cap="none" strike="noStrike">
                <a:solidFill>
                  <a:schemeClr val="dk1"/>
                </a:solidFill>
                <a:latin typeface="Verdana"/>
                <a:ea typeface="Verdana"/>
                <a:cs typeface="Verdana"/>
                <a:sym typeface="Verdan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Google Shape;17;p2"/>
          <p:cNvSpPr txBox="1"/>
          <p:nvPr>
            <p:ph type="title"/>
          </p:nvPr>
        </p:nvSpPr>
        <p:spPr>
          <a:xfrm>
            <a:off x="227349" y="0"/>
            <a:ext cx="11125236" cy="11049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1"/>
              </a:buClr>
              <a:buSzPts val="3000"/>
              <a:buFont typeface="Verdana"/>
              <a:buNone/>
              <a:defRPr b="0" i="0" sz="3000" u="none" cap="none" strike="noStrik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8" y="4"/>
            <a:ext cx="12191999" cy="1002135"/>
          </a:xfrm>
          <a:prstGeom prst="rect">
            <a:avLst/>
          </a:prstGeom>
          <a:noFill/>
          <a:ln>
            <a:noFill/>
          </a:ln>
        </p:spPr>
        <p:txBody>
          <a:bodyPr anchorCtr="0" anchor="ctr" bIns="33050" lIns="297525" spcFirstLastPara="1" rIns="165275" wrap="square" tIns="33050">
            <a:noAutofit/>
          </a:bodyPr>
          <a:lstStyle>
            <a:lvl1pPr lvl="0" marR="0" rtl="0" algn="l">
              <a:lnSpc>
                <a:spcPct val="85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7" name="Google Shape;107;p13"/>
          <p:cNvSpPr txBox="1"/>
          <p:nvPr>
            <p:ph idx="1" type="body"/>
          </p:nvPr>
        </p:nvSpPr>
        <p:spPr>
          <a:xfrm>
            <a:off x="398028" y="1501977"/>
            <a:ext cx="11616154" cy="4636540"/>
          </a:xfrm>
          <a:prstGeom prst="rect">
            <a:avLst/>
          </a:prstGeom>
          <a:noFill/>
          <a:ln>
            <a:noFill/>
          </a:ln>
        </p:spPr>
        <p:txBody>
          <a:bodyPr anchorCtr="0" anchor="t" bIns="72000" lIns="108000" spcFirstLastPara="1" rIns="72000" wrap="square" tIns="72000">
            <a:noAutofit/>
          </a:bodyPr>
          <a:lstStyle>
            <a:lvl1pPr indent="-368300" lvl="0" marL="457200" marR="0" rtl="0" algn="l">
              <a:lnSpc>
                <a:spcPct val="90000"/>
              </a:lnSpc>
              <a:spcBef>
                <a:spcPts val="0"/>
              </a:spcBef>
              <a:spcAft>
                <a:spcPts val="0"/>
              </a:spcAft>
              <a:buClr>
                <a:schemeClr val="accent5"/>
              </a:buClr>
              <a:buSzPts val="2200"/>
              <a:buFont typeface="Noto Sans Symbols"/>
              <a:buChar char="▪"/>
              <a:defRPr b="0" i="0" sz="2200" u="none" cap="none" strike="noStrike">
                <a:solidFill>
                  <a:srgbClr val="4D4541"/>
                </a:solidFill>
                <a:latin typeface="Arial"/>
                <a:ea typeface="Arial"/>
                <a:cs typeface="Arial"/>
                <a:sym typeface="Arial"/>
              </a:defRPr>
            </a:lvl1pPr>
            <a:lvl2pPr indent="-342900" lvl="1" marL="914400" marR="0" rtl="0" algn="l">
              <a:lnSpc>
                <a:spcPct val="90000"/>
              </a:lnSpc>
              <a:spcBef>
                <a:spcPts val="600"/>
              </a:spcBef>
              <a:spcAft>
                <a:spcPts val="0"/>
              </a:spcAft>
              <a:buClr>
                <a:schemeClr val="accent3"/>
              </a:buClr>
              <a:buSzPts val="1800"/>
              <a:buFont typeface="Noto Sans Symbols"/>
              <a:buChar char="▪"/>
              <a:defRPr b="0" i="0" sz="1800" u="none" cap="none" strike="noStrike">
                <a:solidFill>
                  <a:srgbClr val="4D4541"/>
                </a:solidFill>
                <a:latin typeface="Arial"/>
                <a:ea typeface="Arial"/>
                <a:cs typeface="Arial"/>
                <a:sym typeface="Arial"/>
              </a:defRPr>
            </a:lvl2pPr>
            <a:lvl3pPr indent="-330200" lvl="2" marL="1371600" marR="0" rtl="0" algn="l">
              <a:lnSpc>
                <a:spcPct val="90000"/>
              </a:lnSpc>
              <a:spcBef>
                <a:spcPts val="600"/>
              </a:spcBef>
              <a:spcAft>
                <a:spcPts val="0"/>
              </a:spcAft>
              <a:buClr>
                <a:schemeClr val="accent2"/>
              </a:buClr>
              <a:buSzPts val="1600"/>
              <a:buFont typeface="Arial"/>
              <a:buChar char="•"/>
              <a:defRPr b="0" i="0" sz="1600" u="none" cap="none" strike="noStrike">
                <a:solidFill>
                  <a:srgbClr val="4D4541"/>
                </a:solidFill>
                <a:latin typeface="Arial"/>
                <a:ea typeface="Arial"/>
                <a:cs typeface="Arial"/>
                <a:sym typeface="Arial"/>
              </a:defRPr>
            </a:lvl3pPr>
            <a:lvl4pPr indent="-317500" lvl="3" marL="1828800" marR="0" rtl="0" algn="l">
              <a:lnSpc>
                <a:spcPct val="90000"/>
              </a:lnSpc>
              <a:spcBef>
                <a:spcPts val="600"/>
              </a:spcBef>
              <a:spcAft>
                <a:spcPts val="0"/>
              </a:spcAft>
              <a:buClr>
                <a:schemeClr val="lt2"/>
              </a:buClr>
              <a:buSzPts val="1400"/>
              <a:buFont typeface="Arial"/>
              <a:buChar char="–"/>
              <a:defRPr b="0" i="0" sz="1400" u="none" cap="none" strike="noStrike">
                <a:solidFill>
                  <a:srgbClr val="4D4541"/>
                </a:solidFill>
                <a:latin typeface="Arial"/>
                <a:ea typeface="Arial"/>
                <a:cs typeface="Arial"/>
                <a:sym typeface="Arial"/>
              </a:defRPr>
            </a:lvl4pPr>
            <a:lvl5pPr indent="-336550" lvl="4" marL="2286000" marR="0" rtl="0" algn="l">
              <a:spcBef>
                <a:spcPts val="600"/>
              </a:spcBef>
              <a:spcAft>
                <a:spcPts val="0"/>
              </a:spcAft>
              <a:buClr>
                <a:srgbClr val="B1B1B1"/>
              </a:buClr>
              <a:buSzPts val="1700"/>
              <a:buFont typeface="Arial"/>
              <a:buChar char="–"/>
              <a:defRPr b="0" i="0" sz="1700" u="none" cap="none" strike="noStrike">
                <a:solidFill>
                  <a:srgbClr val="494949"/>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13"/>
          <p:cNvSpPr/>
          <p:nvPr/>
        </p:nvSpPr>
        <p:spPr>
          <a:xfrm>
            <a:off x="9" y="676402"/>
            <a:ext cx="12191999" cy="728122"/>
          </a:xfrm>
          <a:custGeom>
            <a:rect b="b" l="l" r="r" t="t"/>
            <a:pathLst>
              <a:path extrusionOk="0" h="205" w="3118">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rotWithShape="0" algn="t" dir="5400000" dist="25400">
              <a:srgbClr val="000000">
                <a:alpha val="30980"/>
              </a:srgbClr>
            </a:outerShdw>
          </a:effectLst>
        </p:spPr>
        <p:txBody>
          <a:bodyPr anchorCtr="0" anchor="t" bIns="49775" lIns="99550" spcFirstLastPara="1" rIns="99550" wrap="square" tIns="4977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cap="flat" cmpd="sng" w="9525">
            <a:solidFill>
              <a:schemeClr val="accent5"/>
            </a:solidFill>
            <a:prstDash val="solid"/>
            <a:round/>
            <a:headEnd len="sm" w="sm" type="none"/>
            <a:tailEnd len="sm" w="sm" type="none"/>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anchorCtr="0" anchor="b" bIns="35975" lIns="35975" spcFirstLastPara="1" rIns="35975" wrap="square" tIns="35975">
            <a:noAutofit/>
          </a:bodyPr>
          <a:lstStyle/>
          <a:p>
            <a:pPr indent="0" lvl="0" marL="0" marR="0" rtl="0" algn="r">
              <a:lnSpc>
                <a:spcPct val="90000"/>
              </a:lnSpc>
              <a:spcBef>
                <a:spcPts val="0"/>
              </a:spcBef>
              <a:spcAft>
                <a:spcPts val="0"/>
              </a:spcAft>
              <a:buClr>
                <a:schemeClr val="dk2"/>
              </a:buClr>
              <a:buSzPts val="700"/>
              <a:buFont typeface="Arial"/>
              <a:buNone/>
            </a:pPr>
            <a:r>
              <a:rPr b="0" i="0" lang="en-US" sz="700">
                <a:solidFill>
                  <a:schemeClr val="dk2"/>
                </a:solidFill>
                <a:latin typeface="Arial"/>
                <a:ea typeface="Arial"/>
                <a:cs typeface="Arial"/>
                <a:sym typeface="Arial"/>
              </a:rPr>
              <a:t>Copyright © Capgemini 2018. All Rights Reserved</a:t>
            </a:r>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rect b="b" l="l" r="r" t="t"/>
              <a:pathLst>
                <a:path extrusionOk="0" h="154" w="188">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rect b="b" l="l" r="r" t="t"/>
              <a:pathLst>
                <a:path extrusionOk="0" h="243" w="286">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fld id="{00000000-1234-1234-1234-123412341234}" type="slidenum">
              <a:rPr lang="en-US" sz="800">
                <a:solidFill>
                  <a:srgbClr val="A5A5A5"/>
                </a:solidFill>
                <a:latin typeface="Arial"/>
                <a:ea typeface="Arial"/>
                <a:cs typeface="Arial"/>
                <a:sym typeface="Arial"/>
              </a:rPr>
              <a:t>‹#›</a:t>
            </a:fld>
            <a:endParaRPr sz="800">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A5A5A5"/>
              </a:buClr>
              <a:buSzPts val="800"/>
              <a:buFont typeface="Arial"/>
              <a:buNone/>
            </a:pPr>
            <a:r>
              <a:rPr lang="en-US" sz="800">
                <a:solidFill>
                  <a:srgbClr val="A5A5A5"/>
                </a:solidFill>
                <a:latin typeface="Arial"/>
                <a:ea typeface="Arial"/>
                <a:cs typeface="Arial"/>
                <a:sym typeface="Arial"/>
              </a:rPr>
              <a:t>PresentationTitle | Author | Date</a:t>
            </a:r>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anchorCtr="0" anchor="ctr" bIns="0" lIns="0" spcFirstLastPara="1" rIns="0" wrap="square" tIns="0">
              <a:noAutofit/>
            </a:bodyPr>
            <a:lstStyle/>
            <a:p>
              <a:pPr indent="0" lvl="0" marL="58738"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4.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raubins.raj@capgemini.com" TargetMode="External"/><Relationship Id="rId4" Type="http://schemas.openxmlformats.org/officeDocument/2006/relationships/hyperlink" Target="https://github.com/Manjima123/online_reservation.git" TargetMode="External"/><Relationship Id="rId9"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hyperlink" Target="https://drive.google.com/drive/folders/1fmd18LtyR-66yStP7DQ38-K38KApzRtE?usp=sharing" TargetMode="External"/><Relationship Id="rId7" Type="http://schemas.openxmlformats.org/officeDocument/2006/relationships/image" Target="../media/image10.png"/><Relationship Id="rId8" Type="http://schemas.openxmlformats.org/officeDocument/2006/relationships/hyperlink" Target="https://www.linkedin.com/in/manjima-bhusan-28b0a31b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aphicFrame>
        <p:nvGraphicFramePr>
          <p:cNvPr id="216" name="Google Shape;216;p1"/>
          <p:cNvGraphicFramePr/>
          <p:nvPr/>
        </p:nvGraphicFramePr>
        <p:xfrm>
          <a:off x="9296400" y="1218330"/>
          <a:ext cx="3000000" cy="3000000"/>
        </p:xfrm>
        <a:graphic>
          <a:graphicData uri="http://schemas.openxmlformats.org/drawingml/2006/table">
            <a:tbl>
              <a:tblPr bandRow="1" firstRow="1">
                <a:noFill/>
                <a:tableStyleId>{635A8A7F-58C3-4A2C-B31D-C7E73E3D2BFD}</a:tableStyleId>
              </a:tblPr>
              <a:tblGrid>
                <a:gridCol w="752675"/>
                <a:gridCol w="2286000"/>
              </a:tblGrid>
              <a:tr h="444175">
                <a:tc>
                  <a:txBody>
                    <a:bodyPr/>
                    <a:lstStyle/>
                    <a:p>
                      <a:pPr indent="0" lvl="0" marL="0" marR="0" rtl="0" algn="l">
                        <a:spcBef>
                          <a:spcPts val="0"/>
                        </a:spcBef>
                        <a:spcAft>
                          <a:spcPts val="0"/>
                        </a:spcAft>
                        <a:buNone/>
                      </a:pPr>
                      <a:r>
                        <a:rPr b="0" lang="en-US" sz="800" u="none" cap="none" strike="noStrike">
                          <a:latin typeface="Verdana"/>
                          <a:ea typeface="Verdana"/>
                          <a:cs typeface="Verdana"/>
                          <a:sym typeface="Verdana"/>
                        </a:rPr>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b="0" lang="en-US" sz="800" u="none" cap="none" strike="noStrike">
                          <a:latin typeface="Verdana"/>
                          <a:ea typeface="Verdana"/>
                          <a:cs typeface="Verdana"/>
                          <a:sym typeface="Verdana"/>
                        </a:rPr>
                        <a:t>Java Basics, OOPS, Collections, Arrays, Loops, Lambda Exp, Stream API</a:t>
                      </a:r>
                      <a:endParaRPr/>
                    </a:p>
                    <a:p>
                      <a:pPr indent="0" lvl="0" marL="0" marR="0" rtl="0" algn="l">
                        <a:spcBef>
                          <a:spcPts val="0"/>
                        </a:spcBef>
                        <a:spcAft>
                          <a:spcPts val="0"/>
                        </a:spcAft>
                        <a:buNone/>
                      </a:pPr>
                      <a:r>
                        <a:rPr b="0" lang="en-US" sz="800" u="none" cap="none" strike="noStrike">
                          <a:latin typeface="Verdana"/>
                          <a:ea typeface="Verdana"/>
                          <a:cs typeface="Verdana"/>
                          <a:sym typeface="Verdana"/>
                        </a:rPr>
                        <a:t>Junit, Mockito</a:t>
                      </a:r>
                      <a:endParaRPr b="0" i="0" sz="800" u="none" cap="none" strike="noStrike">
                        <a:solidFill>
                          <a:srgbClr val="000000"/>
                        </a:solidFill>
                        <a:latin typeface="Verdana"/>
                        <a:ea typeface="Verdana"/>
                        <a:cs typeface="Verdana"/>
                        <a:sym typeface="Verdana"/>
                      </a:endParaRPr>
                    </a:p>
                  </a:txBody>
                  <a:tcPr marT="45725" marB="45725" marR="91450" marL="91450"/>
                </a:tc>
              </a:tr>
              <a:tr h="3257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latin typeface="Verdana"/>
                          <a:ea typeface="Verdana"/>
                          <a:cs typeface="Verdana"/>
                          <a:sym typeface="Verdana"/>
                        </a:rPr>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latin typeface="Verdana"/>
                          <a:ea typeface="Verdana"/>
                          <a:cs typeface="Verdana"/>
                          <a:sym typeface="Verdana"/>
                        </a:rPr>
                        <a:t>IOC &amp; Dependency Injection, Autowire</a:t>
                      </a:r>
                      <a:endParaRPr b="0" i="0" sz="800" u="none" cap="none" strike="noStrike">
                        <a:solidFill>
                          <a:srgbClr val="000000"/>
                        </a:solidFill>
                        <a:latin typeface="Verdana"/>
                        <a:ea typeface="Verdana"/>
                        <a:cs typeface="Verdana"/>
                        <a:sym typeface="Verdana"/>
                      </a:endParaRPr>
                    </a:p>
                  </a:txBody>
                  <a:tcPr marT="45725" marB="45725" marR="91450" marL="91450"/>
                </a:tc>
              </a:tr>
              <a:tr h="562625">
                <a:tc>
                  <a:txBody>
                    <a:bodyPr/>
                    <a:lstStyle/>
                    <a:p>
                      <a:pPr indent="0" lvl="0" marL="0" marR="0" rtl="0" algn="l">
                        <a:lnSpc>
                          <a:spcPct val="100000"/>
                        </a:lnSpc>
                        <a:spcBef>
                          <a:spcPts val="0"/>
                        </a:spcBef>
                        <a:spcAft>
                          <a:spcPts val="0"/>
                        </a:spcAft>
                        <a:buClr>
                          <a:schemeClr val="dk1"/>
                        </a:buClr>
                        <a:buSzPts val="800"/>
                        <a:buFont typeface="Verdana"/>
                        <a:buNone/>
                      </a:pPr>
                      <a:r>
                        <a:rPr lang="en-US" sz="800" u="none" cap="none" strike="noStrike">
                          <a:latin typeface="Verdana"/>
                          <a:ea typeface="Verdana"/>
                          <a:cs typeface="Verdana"/>
                          <a:sym typeface="Verdana"/>
                        </a:rPr>
                        <a:t>Spring REST</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lang="en-US" sz="800">
                          <a:latin typeface="Verdana"/>
                          <a:ea typeface="Verdana"/>
                          <a:cs typeface="Verdana"/>
                          <a:sym typeface="Verdana"/>
                        </a:rPr>
                        <a:t>REST controllers, Implementation of GET, POST, PUT &amp; DELETE &amp; Exception Handling, Testing Services, Controller &amp; Repository layer</a:t>
                      </a:r>
                      <a:endParaRPr sz="800">
                        <a:solidFill>
                          <a:schemeClr val="dk1"/>
                        </a:solidFill>
                        <a:latin typeface="Verdana"/>
                        <a:ea typeface="Verdana"/>
                        <a:cs typeface="Verdana"/>
                        <a:sym typeface="Verdana"/>
                      </a:endParaRPr>
                    </a:p>
                  </a:txBody>
                  <a:tcPr marT="45725" marB="45725" marR="91450" marL="91450"/>
                </a:tc>
              </a:tr>
              <a:tr h="444175">
                <a:tc>
                  <a:txBody>
                    <a:bodyPr/>
                    <a:lstStyle/>
                    <a:p>
                      <a:pPr indent="0" lvl="0" marL="0" marR="0" rtl="0" algn="l">
                        <a:spcBef>
                          <a:spcPts val="0"/>
                        </a:spcBef>
                        <a:spcAft>
                          <a:spcPts val="0"/>
                        </a:spcAft>
                        <a:buNone/>
                      </a:pPr>
                      <a:r>
                        <a:rPr lang="en-US" sz="800" u="none" cap="none" strike="noStrike">
                          <a:latin typeface="Verdana"/>
                          <a:ea typeface="Verdana"/>
                          <a:cs typeface="Verdana"/>
                          <a:sym typeface="Verdana"/>
                        </a:rPr>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Verdana"/>
                        <a:buNone/>
                      </a:pPr>
                      <a:r>
                        <a:rPr lang="en-US" sz="800">
                          <a:latin typeface="Verdana"/>
                          <a:ea typeface="Verdana"/>
                          <a:cs typeface="Verdana"/>
                          <a:sym typeface="Verdana"/>
                        </a:rPr>
                        <a:t>Implement DAO layer using spring Data repositories</a:t>
                      </a:r>
                      <a:endParaRPr sz="800">
                        <a:solidFill>
                          <a:schemeClr val="dk1"/>
                        </a:solidFill>
                        <a:latin typeface="Verdana"/>
                        <a:ea typeface="Verdana"/>
                        <a:cs typeface="Verdana"/>
                        <a:sym typeface="Verdana"/>
                      </a:endParaRPr>
                    </a:p>
                  </a:txBody>
                  <a:tcPr marT="45725" marB="45725" marR="91450" marL="91450"/>
                </a:tc>
              </a:tr>
              <a:tr h="562625">
                <a:tc>
                  <a:txBody>
                    <a:bodyPr/>
                    <a:lstStyle/>
                    <a:p>
                      <a:pPr indent="0" lvl="0" marL="0" marR="0" rtl="0" algn="l">
                        <a:spcBef>
                          <a:spcPts val="0"/>
                        </a:spcBef>
                        <a:spcAft>
                          <a:spcPts val="0"/>
                        </a:spcAft>
                        <a:buNone/>
                      </a:pPr>
                      <a:r>
                        <a:rPr lang="en-US" sz="800" u="none" cap="none" strike="noStrike">
                          <a:latin typeface="Verdana"/>
                          <a:ea typeface="Verdana"/>
                          <a:cs typeface="Verdana"/>
                          <a:sym typeface="Verdana"/>
                        </a:rPr>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latin typeface="Verdana"/>
                          <a:ea typeface="Verdana"/>
                          <a:cs typeface="Verdana"/>
                          <a:sym typeface="Verdana"/>
                        </a:rPr>
                        <a:t>Spring Boot Starters, annotations, Messaging Service, Swagger API documents</a:t>
                      </a:r>
                      <a:endParaRPr b="0" i="0" sz="800" u="none" cap="none" strike="noStrike">
                        <a:solidFill>
                          <a:srgbClr val="000000"/>
                        </a:solidFill>
                        <a:latin typeface="Verdana"/>
                        <a:ea typeface="Verdana"/>
                        <a:cs typeface="Verdana"/>
                        <a:sym typeface="Verdana"/>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Eureka, Netflix Hystrix &amp; Config Server</a:t>
                      </a:r>
                      <a:endParaRPr/>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r>
              <a:tr h="3274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Components, Hooks, Event handling</a:t>
                      </a:r>
                      <a:endParaRPr b="0" i="0" sz="800" u="none" cap="none" strike="noStrike">
                        <a:solidFill>
                          <a:srgbClr val="000000"/>
                        </a:solidFill>
                        <a:latin typeface="Verdana"/>
                        <a:ea typeface="Verdana"/>
                        <a:cs typeface="Verdana"/>
                        <a:sym typeface="Verdana"/>
                      </a:endParaRPr>
                    </a:p>
                  </a:txBody>
                  <a:tcPr marT="45725" marB="45725" marR="91450" marL="91450"/>
                </a:tc>
              </a:tr>
              <a:tr h="3257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MongoDB No Sql Basics,</a:t>
                      </a:r>
                      <a:endParaRPr/>
                    </a:p>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PostgreSQL.</a:t>
                      </a:r>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Verdana"/>
                          <a:ea typeface="Verdana"/>
                          <a:cs typeface="Verdana"/>
                          <a:sym typeface="Verdana"/>
                        </a:rPr>
                        <a:t>HTML 5 &amp; CSS 3,Bootstrap, ES6 &amp; JavaScript</a:t>
                      </a:r>
                      <a:endParaRPr/>
                    </a:p>
                  </a:txBody>
                  <a:tcPr marT="45725" marB="45725" marR="91450" marL="91450"/>
                </a:tc>
              </a:tr>
              <a:tr h="2602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Git, Postman, Maven,Eclipse IDE</a:t>
                      </a:r>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Devops</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CI/CD, Jenkins configuration, Build Pipelines, notifications, quality gate understanding</a:t>
                      </a:r>
                      <a:endParaRPr/>
                    </a:p>
                  </a:txBody>
                  <a:tcPr marT="45725" marB="45725" marR="91450" marL="91450"/>
                </a:tc>
              </a:tr>
              <a:tr h="44417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Communications, Team management. Peer learning</a:t>
                      </a:r>
                      <a:endParaRPr/>
                    </a:p>
                  </a:txBody>
                  <a:tcPr marT="45725" marB="45725" marR="91450" marL="91450"/>
                </a:tc>
              </a:tr>
            </a:tbl>
          </a:graphicData>
        </a:graphic>
      </p:graphicFrame>
      <p:sp>
        <p:nvSpPr>
          <p:cNvPr id="217" name="Google Shape;217;p1"/>
          <p:cNvSpPr txBox="1"/>
          <p:nvPr>
            <p:ph idx="1" type="body"/>
          </p:nvPr>
        </p:nvSpPr>
        <p:spPr>
          <a:xfrm>
            <a:off x="4648201" y="3082086"/>
            <a:ext cx="4436992" cy="2185987"/>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050"/>
              <a:buNone/>
            </a:pPr>
            <a:r>
              <a:rPr b="1" lang="en-US" sz="1050"/>
              <a:t>Online Railway Reservation System</a:t>
            </a:r>
            <a:endParaRPr/>
          </a:p>
          <a:p>
            <a:pPr indent="0" lvl="0" marL="0" rtl="0" algn="l">
              <a:lnSpc>
                <a:spcPct val="114000"/>
              </a:lnSpc>
              <a:spcBef>
                <a:spcPts val="1000"/>
              </a:spcBef>
              <a:spcAft>
                <a:spcPts val="0"/>
              </a:spcAft>
              <a:buClr>
                <a:schemeClr val="dk1"/>
              </a:buClr>
              <a:buSzPts val="1050"/>
              <a:buNone/>
            </a:pPr>
            <a:r>
              <a:rPr lang="en-US" sz="1050"/>
              <a:t>Completed end to end case study of Online Railway Reservation System along with JWT authentication, Swagger and made a responsive UI with HTML, CSS and some ES6 concepts and ReactJs used for user interface.</a:t>
            </a:r>
            <a:endParaRPr/>
          </a:p>
          <a:p>
            <a:pPr indent="0" lvl="0" marL="0" rtl="0" algn="l">
              <a:lnSpc>
                <a:spcPct val="114000"/>
              </a:lnSpc>
              <a:spcBef>
                <a:spcPts val="1000"/>
              </a:spcBef>
              <a:spcAft>
                <a:spcPts val="0"/>
              </a:spcAft>
              <a:buClr>
                <a:schemeClr val="dk1"/>
              </a:buClr>
              <a:buSzPts val="1050"/>
              <a:buNone/>
            </a:pPr>
            <a:r>
              <a:rPr b="1" lang="en-US" sz="1050"/>
              <a:t>Online Shopping Application</a:t>
            </a:r>
            <a:endParaRPr/>
          </a:p>
          <a:p>
            <a:pPr indent="0" lvl="0" marL="0" rtl="0" algn="l">
              <a:lnSpc>
                <a:spcPct val="114000"/>
              </a:lnSpc>
              <a:spcBef>
                <a:spcPts val="1000"/>
              </a:spcBef>
              <a:spcAft>
                <a:spcPts val="0"/>
              </a:spcAft>
              <a:buClr>
                <a:schemeClr val="dk1"/>
              </a:buClr>
              <a:buSzPts val="1050"/>
              <a:buNone/>
            </a:pPr>
            <a:r>
              <a:rPr lang="en-US" sz="1050"/>
              <a:t>Completed end to end case study of Online Shopping Application along with Monolithic architecture, database using PostgreSQL  using Spring boot and used ReactJS for user interface.</a:t>
            </a:r>
            <a:endParaRPr/>
          </a:p>
          <a:p>
            <a:pPr indent="0" lvl="0" marL="0" rtl="0" algn="l">
              <a:lnSpc>
                <a:spcPct val="114000"/>
              </a:lnSpc>
              <a:spcBef>
                <a:spcPts val="1000"/>
              </a:spcBef>
              <a:spcAft>
                <a:spcPts val="0"/>
              </a:spcAft>
              <a:buClr>
                <a:schemeClr val="dk1"/>
              </a:buClr>
              <a:buSzPts val="1050"/>
              <a:buNone/>
            </a:pPr>
            <a:r>
              <a:t/>
            </a:r>
            <a:endParaRPr b="1" sz="1050"/>
          </a:p>
          <a:p>
            <a:pPr indent="0" lvl="0" marL="0" rtl="0" algn="l">
              <a:lnSpc>
                <a:spcPct val="114000"/>
              </a:lnSpc>
              <a:spcBef>
                <a:spcPts val="1000"/>
              </a:spcBef>
              <a:spcAft>
                <a:spcPts val="0"/>
              </a:spcAft>
              <a:buClr>
                <a:schemeClr val="dk1"/>
              </a:buClr>
              <a:buSzPts val="1000"/>
              <a:buNone/>
            </a:pPr>
            <a:r>
              <a:rPr b="1" lang="en-US"/>
              <a:t>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r>
              <a:t/>
            </a:r>
            <a:endParaRPr b="1"/>
          </a:p>
          <a:p>
            <a:pPr indent="0" lvl="0" marL="0" rtl="0" algn="l">
              <a:lnSpc>
                <a:spcPct val="114000"/>
              </a:lnSpc>
              <a:spcBef>
                <a:spcPts val="1000"/>
              </a:spcBef>
              <a:spcAft>
                <a:spcPts val="0"/>
              </a:spcAft>
              <a:buClr>
                <a:schemeClr val="dk1"/>
              </a:buClr>
              <a:buSzPts val="1000"/>
              <a:buNone/>
            </a:pPr>
            <a:br>
              <a:rPr lang="en-US"/>
            </a:br>
            <a:br>
              <a:rPr lang="en-US"/>
            </a:br>
            <a:endParaRPr/>
          </a:p>
        </p:txBody>
      </p:sp>
      <p:sp>
        <p:nvSpPr>
          <p:cNvPr id="218" name="Google Shape;218;p1"/>
          <p:cNvSpPr txBox="1"/>
          <p:nvPr>
            <p:ph idx="3" type="body"/>
          </p:nvPr>
        </p:nvSpPr>
        <p:spPr>
          <a:xfrm>
            <a:off x="2468563" y="665163"/>
            <a:ext cx="6056312" cy="322262"/>
          </a:xfrm>
          <a:prstGeom prst="rect">
            <a:avLst/>
          </a:prstGeom>
          <a:noFill/>
          <a:ln>
            <a:noFill/>
          </a:ln>
        </p:spPr>
        <p:txBody>
          <a:bodyPr anchorCtr="0" anchor="t" bIns="0" lIns="0" spcFirstLastPara="1" rIns="0" wrap="square" tIns="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p:nvPr>
            <p:ph idx="4" type="body"/>
          </p:nvPr>
        </p:nvSpPr>
        <p:spPr>
          <a:xfrm>
            <a:off x="3649663" y="1353344"/>
            <a:ext cx="2374900" cy="295275"/>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Mumbai</a:t>
            </a:r>
            <a:endParaRPr/>
          </a:p>
          <a:p>
            <a:pPr indent="0" lvl="0" marL="0" rtl="0" algn="l">
              <a:lnSpc>
                <a:spcPct val="90000"/>
              </a:lnSpc>
              <a:spcBef>
                <a:spcPts val="1000"/>
              </a:spcBef>
              <a:spcAft>
                <a:spcPts val="0"/>
              </a:spcAft>
              <a:buClr>
                <a:schemeClr val="lt1"/>
              </a:buClr>
              <a:buSzPts val="1100"/>
              <a:buNone/>
            </a:pPr>
            <a:r>
              <a:t/>
            </a:r>
            <a:endParaRPr/>
          </a:p>
        </p:txBody>
      </p:sp>
      <p:sp>
        <p:nvSpPr>
          <p:cNvPr id="220" name="Google Shape;220;p1"/>
          <p:cNvSpPr txBox="1"/>
          <p:nvPr>
            <p:ph idx="6" type="body"/>
          </p:nvPr>
        </p:nvSpPr>
        <p:spPr>
          <a:xfrm>
            <a:off x="3273425" y="1511300"/>
            <a:ext cx="2373313" cy="32543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u="sng">
                <a:solidFill>
                  <a:schemeClr val="hlink"/>
                </a:solidFill>
                <a:hlinkClick r:id="rId3"/>
              </a:rPr>
              <a:t>xxxxxxxxxxx@capgemini.com</a:t>
            </a:r>
            <a:r>
              <a:rPr lang="en-US"/>
              <a:t> </a:t>
            </a:r>
            <a:endParaRPr/>
          </a:p>
        </p:txBody>
      </p:sp>
      <p:sp>
        <p:nvSpPr>
          <p:cNvPr id="221" name="Google Shape;221;p1"/>
          <p:cNvSpPr txBox="1"/>
          <p:nvPr>
            <p:ph idx="7" type="body"/>
          </p:nvPr>
        </p:nvSpPr>
        <p:spPr>
          <a:xfrm>
            <a:off x="3348038" y="1770063"/>
            <a:ext cx="2382837" cy="330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1100"/>
              <a:buNone/>
            </a:pPr>
            <a:r>
              <a:rPr lang="en-US"/>
              <a:t>+91 7003122845</a:t>
            </a:r>
            <a:endParaRPr/>
          </a:p>
        </p:txBody>
      </p:sp>
      <p:sp>
        <p:nvSpPr>
          <p:cNvPr id="222" name="Google Shape;222;p1"/>
          <p:cNvSpPr txBox="1"/>
          <p:nvPr>
            <p:ph idx="8" type="body"/>
          </p:nvPr>
        </p:nvSpPr>
        <p:spPr>
          <a:xfrm>
            <a:off x="304800" y="2818561"/>
            <a:ext cx="4191000" cy="3984670"/>
          </a:xfrm>
          <a:prstGeom prst="rect">
            <a:avLst/>
          </a:prstGeom>
          <a:noFill/>
          <a:ln>
            <a:noFill/>
          </a:ln>
        </p:spPr>
        <p:txBody>
          <a:bodyPr anchorCtr="0" anchor="t" bIns="0" lIns="0" spcFirstLastPara="1" rIns="0" wrap="square" tIns="0">
            <a:noAutofit/>
          </a:bodyPr>
          <a:lstStyle/>
          <a:p>
            <a:pPr indent="0" lvl="0" marL="0" rtl="0" algn="l">
              <a:lnSpc>
                <a:spcPct val="114000"/>
              </a:lnSpc>
              <a:spcBef>
                <a:spcPts val="0"/>
              </a:spcBef>
              <a:spcAft>
                <a:spcPts val="0"/>
              </a:spcAft>
              <a:buClr>
                <a:schemeClr val="dk1"/>
              </a:buClr>
              <a:buSzPts val="1100"/>
              <a:buNone/>
            </a:pPr>
            <a:r>
              <a:rPr b="1" lang="en-US" sz="1100"/>
              <a:t>Full Stack Developer</a:t>
            </a:r>
            <a:endParaRPr/>
          </a:p>
          <a:p>
            <a:pPr indent="-171450" lvl="0" marL="171450" rtl="0" algn="l">
              <a:lnSpc>
                <a:spcPct val="114000"/>
              </a:lnSpc>
              <a:spcBef>
                <a:spcPts val="1000"/>
              </a:spcBef>
              <a:spcAft>
                <a:spcPts val="0"/>
              </a:spcAft>
              <a:buClr>
                <a:schemeClr val="dk1"/>
              </a:buClr>
              <a:buSzPts val="1050"/>
              <a:buFont typeface="Arial"/>
              <a:buChar char="•"/>
            </a:pPr>
            <a:r>
              <a:rPr lang="en-US" sz="1050"/>
              <a:t>Hands on experience in creating </a:t>
            </a:r>
            <a:r>
              <a:rPr b="1" lang="en-US" sz="1050"/>
              <a:t>microservices</a:t>
            </a:r>
            <a:r>
              <a:rPr lang="en-US" sz="1050"/>
              <a:t> with </a:t>
            </a:r>
            <a:r>
              <a:rPr b="1" lang="en-US" sz="1050"/>
              <a:t>Spring boot, Spring Security, JWT Security  Authentication, Role Based Authorization, Spring Cloud API Gateway,</a:t>
            </a:r>
            <a:r>
              <a:rPr lang="en-US" sz="1050"/>
              <a:t> </a:t>
            </a:r>
            <a:r>
              <a:rPr b="1" lang="en-US" sz="1050"/>
              <a:t>Eureka server </a:t>
            </a:r>
            <a:r>
              <a:rPr lang="en-US" sz="1050"/>
              <a:t>and </a:t>
            </a:r>
            <a:r>
              <a:rPr b="1" lang="en-US" sz="1050"/>
              <a:t>postman</a:t>
            </a:r>
            <a:r>
              <a:rPr lang="en-US" sz="1050"/>
              <a:t> .</a:t>
            </a:r>
            <a:endParaRPr/>
          </a:p>
          <a:p>
            <a:pPr indent="-171450" lvl="0" marL="171450" rtl="0" algn="l">
              <a:lnSpc>
                <a:spcPct val="114000"/>
              </a:lnSpc>
              <a:spcBef>
                <a:spcPts val="1000"/>
              </a:spcBef>
              <a:spcAft>
                <a:spcPts val="0"/>
              </a:spcAft>
              <a:buClr>
                <a:schemeClr val="dk1"/>
              </a:buClr>
              <a:buSzPts val="1050"/>
              <a:buFont typeface="Arial"/>
              <a:buChar char="•"/>
            </a:pPr>
            <a:r>
              <a:rPr lang="en-US" sz="1050"/>
              <a:t>Hands on experience in developing web pages using </a:t>
            </a:r>
            <a:r>
              <a:rPr b="1" lang="en-US" sz="1050"/>
              <a:t>HTML5, CSS3, ES6, JSON</a:t>
            </a:r>
            <a:r>
              <a:rPr lang="en-US" sz="1050"/>
              <a:t>. Good understanding of Document Object Model (DOM) .</a:t>
            </a:r>
            <a:endParaRPr/>
          </a:p>
          <a:p>
            <a:pPr indent="-171450" lvl="0" marL="171450" rtl="0" algn="l">
              <a:lnSpc>
                <a:spcPct val="114000"/>
              </a:lnSpc>
              <a:spcBef>
                <a:spcPts val="1000"/>
              </a:spcBef>
              <a:spcAft>
                <a:spcPts val="0"/>
              </a:spcAft>
              <a:buClr>
                <a:schemeClr val="dk1"/>
              </a:buClr>
              <a:buSzPts val="1050"/>
              <a:buFont typeface="Arial"/>
              <a:buChar char="•"/>
            </a:pPr>
            <a:r>
              <a:rPr lang="en-US" sz="1050"/>
              <a:t>Hands on experience in implementing case study with </a:t>
            </a:r>
            <a:r>
              <a:rPr b="1" lang="en-US" sz="1050"/>
              <a:t>ReactJs</a:t>
            </a:r>
            <a:r>
              <a:rPr lang="en-US" sz="1050"/>
              <a:t> &amp; </a:t>
            </a:r>
            <a:r>
              <a:rPr b="1" lang="en-US" sz="1050"/>
              <a:t>spring boot</a:t>
            </a:r>
            <a:r>
              <a:rPr lang="en-US" sz="1050"/>
              <a:t>.</a:t>
            </a:r>
            <a:endParaRPr/>
          </a:p>
          <a:p>
            <a:pPr indent="-171450" lvl="0" marL="171450" rtl="0" algn="l">
              <a:lnSpc>
                <a:spcPct val="114000"/>
              </a:lnSpc>
              <a:spcBef>
                <a:spcPts val="1000"/>
              </a:spcBef>
              <a:spcAft>
                <a:spcPts val="0"/>
              </a:spcAft>
              <a:buClr>
                <a:schemeClr val="dk1"/>
              </a:buClr>
              <a:buSzPts val="1050"/>
              <a:buFont typeface="Arial"/>
              <a:buChar char="•"/>
            </a:pPr>
            <a:r>
              <a:rPr lang="en-US" sz="1050"/>
              <a:t>Experience in creating documentation and testing RESTful APIs with swagger and in </a:t>
            </a:r>
            <a:r>
              <a:rPr b="1" lang="en-US" sz="1050"/>
              <a:t>unit testing using Junit, Mockito.</a:t>
            </a:r>
            <a:endParaRPr/>
          </a:p>
          <a:p>
            <a:pPr indent="-171450" lvl="0" marL="171450" rtl="0" algn="l">
              <a:lnSpc>
                <a:spcPct val="114000"/>
              </a:lnSpc>
              <a:spcBef>
                <a:spcPts val="1000"/>
              </a:spcBef>
              <a:spcAft>
                <a:spcPts val="0"/>
              </a:spcAft>
              <a:buClr>
                <a:schemeClr val="dk1"/>
              </a:buClr>
              <a:buSzPts val="1050"/>
              <a:buFont typeface="Arial"/>
              <a:buChar char="•"/>
            </a:pPr>
            <a:r>
              <a:rPr lang="en-US" sz="1050"/>
              <a:t>Have knowledge in </a:t>
            </a:r>
            <a:r>
              <a:rPr b="1" lang="en-US" sz="1050"/>
              <a:t>MongoDB Atlas</a:t>
            </a:r>
            <a:r>
              <a:rPr lang="en-US" sz="1050"/>
              <a:t> and </a:t>
            </a:r>
            <a:r>
              <a:rPr b="1" lang="en-US" sz="1050"/>
              <a:t>PostgreSQL.</a:t>
            </a:r>
            <a:endParaRPr/>
          </a:p>
          <a:p>
            <a:pPr indent="-171450" lvl="0" marL="171450" rtl="0" algn="l">
              <a:lnSpc>
                <a:spcPct val="114000"/>
              </a:lnSpc>
              <a:spcBef>
                <a:spcPts val="1000"/>
              </a:spcBef>
              <a:spcAft>
                <a:spcPts val="0"/>
              </a:spcAft>
              <a:buClr>
                <a:schemeClr val="dk1"/>
              </a:buClr>
              <a:buSzPts val="1050"/>
              <a:buFont typeface="Arial"/>
              <a:buChar char="•"/>
            </a:pPr>
            <a:r>
              <a:rPr lang="en-US" sz="1050"/>
              <a:t>Have understanding in implementation of </a:t>
            </a:r>
            <a:r>
              <a:rPr b="1" lang="en-US" sz="1050"/>
              <a:t>RabbitMQ.</a:t>
            </a:r>
            <a:endParaRPr sz="1050"/>
          </a:p>
          <a:p>
            <a:pPr indent="0" lvl="0" marL="0" rtl="0" algn="l">
              <a:lnSpc>
                <a:spcPct val="114000"/>
              </a:lnSpc>
              <a:spcBef>
                <a:spcPts val="1000"/>
              </a:spcBef>
              <a:spcAft>
                <a:spcPts val="0"/>
              </a:spcAft>
              <a:buClr>
                <a:schemeClr val="dk1"/>
              </a:buClr>
              <a:buSzPts val="1050"/>
              <a:buNone/>
            </a:pPr>
            <a:r>
              <a:t/>
            </a:r>
            <a:endParaRPr b="1" sz="1050"/>
          </a:p>
          <a:p>
            <a:pPr indent="0" lvl="0" marL="0" rtl="0" algn="l">
              <a:lnSpc>
                <a:spcPct val="114000"/>
              </a:lnSpc>
              <a:spcBef>
                <a:spcPts val="1000"/>
              </a:spcBef>
              <a:spcAft>
                <a:spcPts val="0"/>
              </a:spcAft>
              <a:buClr>
                <a:schemeClr val="dk1"/>
              </a:buClr>
              <a:buSzPts val="1000"/>
              <a:buNone/>
            </a:pPr>
            <a:r>
              <a:t/>
            </a:r>
            <a:endParaRPr/>
          </a:p>
          <a:p>
            <a:pPr indent="0" lvl="0" marL="0" rtl="0" algn="l">
              <a:lnSpc>
                <a:spcPct val="114000"/>
              </a:lnSpc>
              <a:spcBef>
                <a:spcPts val="1000"/>
              </a:spcBef>
              <a:spcAft>
                <a:spcPts val="0"/>
              </a:spcAft>
              <a:buClr>
                <a:schemeClr val="dk1"/>
              </a:buClr>
              <a:buSzPts val="1000"/>
              <a:buNone/>
            </a:pPr>
            <a:br>
              <a:rPr lang="en-US"/>
            </a:br>
            <a:endParaRPr/>
          </a:p>
        </p:txBody>
      </p:sp>
      <p:sp>
        <p:nvSpPr>
          <p:cNvPr id="223" name="Google Shape;223;p1"/>
          <p:cNvSpPr txBox="1"/>
          <p:nvPr>
            <p:ph idx="2" type="body"/>
          </p:nvPr>
        </p:nvSpPr>
        <p:spPr>
          <a:xfrm>
            <a:off x="2468563" y="290513"/>
            <a:ext cx="6223000" cy="30638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2100"/>
              <a:buNone/>
            </a:pPr>
            <a:r>
              <a:rPr lang="en-US"/>
              <a:t>Manjima Bhusan</a:t>
            </a:r>
            <a:endParaRPr/>
          </a:p>
        </p:txBody>
      </p:sp>
      <p:pic>
        <p:nvPicPr>
          <p:cNvPr id="224" name="Google Shape;224;p1">
            <a:hlinkClick r:id="rId4"/>
          </p:cNvPr>
          <p:cNvPicPr preferRelativeResize="0"/>
          <p:nvPr/>
        </p:nvPicPr>
        <p:blipFill rotWithShape="1">
          <a:blip r:embed="rId5">
            <a:alphaModFix/>
          </a:blip>
          <a:srcRect b="4875" l="23582" r="24331" t="2057"/>
          <a:stretch/>
        </p:blipFill>
        <p:spPr>
          <a:xfrm>
            <a:off x="4471263" y="6179410"/>
            <a:ext cx="471487" cy="471488"/>
          </a:xfrm>
          <a:prstGeom prst="rect">
            <a:avLst/>
          </a:prstGeom>
          <a:noFill/>
          <a:ln>
            <a:noFill/>
          </a:ln>
        </p:spPr>
      </p:pic>
      <p:sp>
        <p:nvSpPr>
          <p:cNvPr id="225" name="Google Shape;225;p1"/>
          <p:cNvSpPr txBox="1"/>
          <p:nvPr/>
        </p:nvSpPr>
        <p:spPr>
          <a:xfrm>
            <a:off x="4976883" y="6397625"/>
            <a:ext cx="3409950" cy="261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rPr b="0" i="0" lang="en-US" sz="1100" u="none" cap="none" strike="noStrike">
                <a:solidFill>
                  <a:srgbClr val="000000"/>
                </a:solidFill>
                <a:latin typeface="Verdana"/>
                <a:ea typeface="Verdana"/>
                <a:cs typeface="Verdana"/>
                <a:sym typeface="Verdana"/>
              </a:rPr>
              <a:t>Check out my work on GitHub &amp; Video Profile</a:t>
            </a:r>
            <a:endParaRPr/>
          </a:p>
        </p:txBody>
      </p:sp>
      <p:pic>
        <p:nvPicPr>
          <p:cNvPr descr="Movie, play, video icon" id="226" name="Google Shape;226;p1">
            <a:hlinkClick r:id="rId6"/>
          </p:cNvPr>
          <p:cNvPicPr preferRelativeResize="0"/>
          <p:nvPr/>
        </p:nvPicPr>
        <p:blipFill rotWithShape="1">
          <a:blip r:embed="rId7">
            <a:alphaModFix/>
          </a:blip>
          <a:srcRect b="0" l="0" r="0" t="0"/>
          <a:stretch/>
        </p:blipFill>
        <p:spPr>
          <a:xfrm>
            <a:off x="8455025" y="6331743"/>
            <a:ext cx="473075" cy="471488"/>
          </a:xfrm>
          <a:prstGeom prst="rect">
            <a:avLst/>
          </a:prstGeom>
          <a:noFill/>
          <a:ln>
            <a:noFill/>
          </a:ln>
        </p:spPr>
      </p:pic>
      <p:pic>
        <p:nvPicPr>
          <p:cNvPr descr="Free icon download | Linkedin" id="227" name="Google Shape;227;p1">
            <a:hlinkClick r:id="rId8"/>
          </p:cNvPr>
          <p:cNvPicPr preferRelativeResize="0"/>
          <p:nvPr/>
        </p:nvPicPr>
        <p:blipFill rotWithShape="1">
          <a:blip r:embed="rId9">
            <a:alphaModFix/>
          </a:blip>
          <a:srcRect b="0" l="0" r="0" t="0"/>
          <a:stretch/>
        </p:blipFill>
        <p:spPr>
          <a:xfrm>
            <a:off x="7772400" y="1982594"/>
            <a:ext cx="325438" cy="325437"/>
          </a:xfrm>
          <a:prstGeom prst="rect">
            <a:avLst/>
          </a:prstGeom>
          <a:noFill/>
          <a:ln>
            <a:noFill/>
          </a:ln>
        </p:spPr>
      </p:pic>
      <p:sp>
        <p:nvSpPr>
          <p:cNvPr id="228" name="Google Shape;228;p1"/>
          <p:cNvSpPr txBox="1"/>
          <p:nvPr/>
        </p:nvSpPr>
        <p:spPr>
          <a:xfrm>
            <a:off x="3048092" y="1969248"/>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a:p>
        </p:txBody>
      </p:sp>
      <p:sp>
        <p:nvSpPr>
          <p:cNvPr id="229" name="Google Shape;229;p1"/>
          <p:cNvSpPr/>
          <p:nvPr/>
        </p:nvSpPr>
        <p:spPr>
          <a:xfrm>
            <a:off x="9499417" y="547041"/>
            <a:ext cx="2424112" cy="425950"/>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Bachelor of Engineering </a:t>
            </a:r>
            <a:endParaRPr/>
          </a:p>
          <a:p>
            <a:pPr indent="0" lvl="0" marL="0" marR="0" rtl="0" algn="l">
              <a:lnSpc>
                <a:spcPct val="114000"/>
              </a:lnSpc>
              <a:spcBef>
                <a:spcPts val="0"/>
              </a:spcBef>
              <a:spcAft>
                <a:spcPts val="0"/>
              </a:spcAft>
              <a:buClr>
                <a:srgbClr val="000000"/>
              </a:buClr>
              <a:buSzPts val="1000"/>
              <a:buFont typeface="Verdana"/>
              <a:buNone/>
            </a:pPr>
            <a:r>
              <a:rPr b="0" i="0" lang="en-US" sz="1000" u="none" cap="none" strike="noStrike">
                <a:solidFill>
                  <a:srgbClr val="000000"/>
                </a:solidFill>
                <a:latin typeface="Verdana"/>
                <a:ea typeface="Verdana"/>
                <a:cs typeface="Verdana"/>
                <a:sym typeface="Verdana"/>
              </a:rPr>
              <a:t>Computer Science : 2018 - 2022</a:t>
            </a:r>
            <a:endParaRPr/>
          </a:p>
        </p:txBody>
      </p:sp>
      <p:sp>
        <p:nvSpPr>
          <p:cNvPr id="230" name="Google Shape;230;p1"/>
          <p:cNvSpPr/>
          <p:nvPr/>
        </p:nvSpPr>
        <p:spPr>
          <a:xfrm>
            <a:off x="9242029" y="939723"/>
            <a:ext cx="56778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AD"/>
              </a:buClr>
              <a:buSzPts val="1000"/>
              <a:buFont typeface="Verdana"/>
              <a:buNone/>
            </a:pPr>
            <a:r>
              <a:rPr b="1" i="0" lang="en-US" sz="1000" u="none" cap="none" strike="noStrike">
                <a:solidFill>
                  <a:srgbClr val="0070AD"/>
                </a:solidFill>
                <a:latin typeface="Verdana"/>
                <a:ea typeface="Verdana"/>
                <a:cs typeface="Verdana"/>
                <a:sym typeface="Verdana"/>
              </a:rPr>
              <a:t>Skills</a:t>
            </a:r>
            <a:endParaRPr b="0" i="0" sz="1000" u="none" cap="none" strike="noStrike">
              <a:solidFill>
                <a:srgbClr val="000000"/>
              </a:solidFill>
              <a:latin typeface="Verdana"/>
              <a:ea typeface="Verdana"/>
              <a:cs typeface="Verdana"/>
              <a:sym typeface="Verdana"/>
            </a:endParaRPr>
          </a:p>
        </p:txBody>
      </p:sp>
      <p:pic>
        <p:nvPicPr>
          <p:cNvPr id="231" name="Google Shape;231;p1"/>
          <p:cNvPicPr preferRelativeResize="0"/>
          <p:nvPr>
            <p:ph idx="5" type="pic"/>
          </p:nvPr>
        </p:nvPicPr>
        <p:blipFill rotWithShape="1">
          <a:blip r:embed="rId10">
            <a:alphaModFix/>
          </a:blip>
          <a:srcRect b="5133" l="0" r="0" t="5134"/>
          <a:stretch/>
        </p:blipFill>
        <p:spPr>
          <a:xfrm>
            <a:off x="383259" y="287492"/>
            <a:ext cx="1734208" cy="1735628"/>
          </a:xfrm>
          <a:prstGeom prst="ellipse">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2020-09-22T06:24:34Z</dcterms:created>
  <dc:creator>Bapat, Rashmi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