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B8A4E0-B0BB-4C9B-BB86-400738CAD65E}">
  <a:tblStyle styleId="{83B8A4E0-B0BB-4C9B-BB86-400738CAD6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2e4119199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2e4119199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2e4119199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2e4119199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2e4119199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2e4119199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e41191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2e41191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2e411919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2e411919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2e411919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2e411919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2e411919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2e411919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2e4119199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2e4119199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2e4119199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2e4119199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e4119199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e4119199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2e4119199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2e4119199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Automatic Detection of Cyberbullying</a:t>
            </a:r>
            <a:endParaRPr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>
                <a:solidFill>
                  <a:schemeClr val="dk1"/>
                </a:solidFill>
              </a:rPr>
              <a:t>         </a:t>
            </a:r>
            <a:r>
              <a:rPr lang="en" b="1">
                <a:solidFill>
                  <a:schemeClr val="dk1"/>
                </a:solidFill>
              </a:rPr>
              <a:t>  Presented by                                                      Guided By          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MANJIMA M                                                       DR. FOUSIA M SHAMSUDEEN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              Roll No:39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318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Conclusion</a:t>
            </a:r>
            <a:endParaRPr b="1"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The </a:t>
            </a: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</a:rPr>
              <a:t>Cyberbullying Detection System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developed using Flask and machine learning techniques offers a robust solution for detecting harmful or abusive language in text data.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By leveraging various models like</a:t>
            </a:r>
            <a:r>
              <a:rPr lang="en" b="1">
                <a:solidFill>
                  <a:schemeClr val="dk1"/>
                </a:solidFill>
                <a:highlight>
                  <a:schemeClr val="lt1"/>
                </a:highlight>
              </a:rPr>
              <a:t> Logistic Regression, Random Forest, SVM, and Naive Bayes,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the system efficiently processes textual data and provides predictions about whether a given input contains cyberbullying content.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/>
              <a:t>Introduction</a:t>
            </a:r>
            <a:endParaRPr sz="262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63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The “Automatic Detection Of Cyberbullying” Project aims to develop an automated system to identify and mitigate instances of cyberbullying across digital platforms.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The project is created using Machine Learning and NLP techniques.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 It focuses on model comparison, text preprocessing, and real-time prediction, making the detection process faster and more reliable.</a:t>
            </a:r>
            <a:endParaRPr sz="2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Related Works</a:t>
            </a:r>
            <a:endParaRPr b="1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01238" y="1173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{83B8A4E0-B0BB-4C9B-BB86-400738CAD65E}</a:tableStyleId>
              </a:tblPr>
              <a:tblGrid>
                <a:gridCol w="66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9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 No.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r>
                        <a:rPr lang="en" b="1"/>
                        <a:t>   Title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Authors and published year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Algorithms/</a:t>
                      </a:r>
                      <a:endParaRPr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Techniques Used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Social network features for cyberbullying detection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Zhang, Y., &amp; Liu, J.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(2021)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Social network analysis features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8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Machine learning applications for cyberbullying detection: A review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Badali, H., &amp; Fouladgar, M.(2022)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Traditional ML models, deep learning, ensemble methods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3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Cyberbullying detection on social media using supervised machine learning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Cyberbullying detection on social media using supervised machine learning(2023)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Support Vector Machine (SVM), Random Forest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Gap Identified</a:t>
            </a:r>
            <a:endParaRPr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234450" y="1196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457200" lvl="0" indent="-344589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66" b="1">
                <a:solidFill>
                  <a:schemeClr val="dk1"/>
                </a:solidFill>
              </a:rPr>
              <a:t>Existing System</a:t>
            </a:r>
            <a:endParaRPr sz="4566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66">
                <a:solidFill>
                  <a:schemeClr val="dk1"/>
                </a:solidFill>
              </a:rPr>
              <a:t>The </a:t>
            </a:r>
            <a:r>
              <a:rPr lang="en" sz="4566" b="1">
                <a:solidFill>
                  <a:schemeClr val="dk1"/>
                </a:solidFill>
              </a:rPr>
              <a:t>existing system</a:t>
            </a:r>
            <a:r>
              <a:rPr lang="en" sz="4566">
                <a:solidFill>
                  <a:schemeClr val="dk1"/>
                </a:solidFill>
              </a:rPr>
              <a:t> for detecting cyberbullying primarily relies on rule-based methods, keyword detection, or basic machine learning models trained on pre-labeled datasets.</a:t>
            </a:r>
            <a:endParaRPr sz="4566" b="1">
              <a:solidFill>
                <a:schemeClr val="dk1"/>
              </a:solidFill>
            </a:endParaRPr>
          </a:p>
          <a:p>
            <a:pPr marL="457200" lvl="0" indent="-344589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66" b="1">
                <a:solidFill>
                  <a:schemeClr val="dk1"/>
                </a:solidFill>
              </a:rPr>
              <a:t>Proposed System</a:t>
            </a:r>
            <a:endParaRPr sz="4566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566">
                <a:solidFill>
                  <a:schemeClr val="dk1"/>
                </a:solidFill>
              </a:rPr>
              <a:t>The </a:t>
            </a:r>
            <a:r>
              <a:rPr lang="en" sz="4566" b="1">
                <a:solidFill>
                  <a:schemeClr val="dk1"/>
                </a:solidFill>
              </a:rPr>
              <a:t>proposed system</a:t>
            </a:r>
            <a:r>
              <a:rPr lang="en" sz="4566">
                <a:solidFill>
                  <a:schemeClr val="dk1"/>
                </a:solidFill>
              </a:rPr>
              <a:t> aims to improve upon the existing systems by using more advanced machine learning techniques and incorporating features</a:t>
            </a:r>
            <a:endParaRPr sz="4566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566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351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Objectives</a:t>
            </a:r>
            <a:endParaRPr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Data collection and Preprocessing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Feature Extraction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Model Training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Model Evaluation and Optimization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Web Application Development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Deployment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User Interaction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Methodology</a:t>
            </a:r>
            <a:endParaRPr b="1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50" y="931575"/>
            <a:ext cx="8763826" cy="412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Enhancements</a:t>
            </a:r>
            <a:endParaRPr b="1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Expand the system Capability to detect cyberbullying  in multiple languages.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Real-Time Predictions with Enhanced Accuracy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Cross-platform Integration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 b="1">
                <a:solidFill>
                  <a:schemeClr val="dk1"/>
                </a:solidFill>
              </a:rPr>
              <a:t>User interface enhancement.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</a:t>
            </a:r>
            <a:endParaRPr b="1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950" y="1326450"/>
            <a:ext cx="5662251" cy="306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925" y="666675"/>
            <a:ext cx="7384149" cy="3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On-screen Show (16:9)</PresentationFormat>
  <Paragraphs>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Automatic Detection of Cyberbullying</vt:lpstr>
      <vt:lpstr>Introduction</vt:lpstr>
      <vt:lpstr>Related Works</vt:lpstr>
      <vt:lpstr>Gap Identified</vt:lpstr>
      <vt:lpstr>Objectives</vt:lpstr>
      <vt:lpstr>Methodology</vt:lpstr>
      <vt:lpstr>Future Enhancements</vt:lpstr>
      <vt:lpstr>Results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Sofiya Raj</dc:creator>
  <cp:lastModifiedBy>Sofiya Raj M</cp:lastModifiedBy>
  <cp:revision>1</cp:revision>
  <dcterms:modified xsi:type="dcterms:W3CDTF">2025-01-12T14:16:31Z</dcterms:modified>
</cp:coreProperties>
</file>