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5"/>
  </p:normalViewPr>
  <p:slideViewPr>
    <p:cSldViewPr snapToGrid="0">
      <p:cViewPr varScale="1">
        <p:scale>
          <a:sx n="114" d="100"/>
          <a:sy n="114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7AC6-9068-6DD8-3039-D44C8CFED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61033-8B2C-FEA1-8EE2-69571A906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872D9-037F-4FC2-D40D-C143C46F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4B4D-7EEE-A24C-96BE-2AB735B311F5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C6603-6254-5946-077D-9859A7AA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0B5B-30FF-2CA1-6448-51542BC7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AEC9-BAC4-674E-937A-F8EA3DF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6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73BF-56AF-4B2D-4F63-9E5255DE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05008-D921-40B3-C0F5-4DC51BC0C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39541-D08E-13D8-9E38-478B56C9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4B4D-7EEE-A24C-96BE-2AB735B311F5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5BB6E-3EFE-C8DD-A7D8-4180F330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E5009-2672-62F9-B534-B86C4CBB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AEC9-BAC4-674E-937A-F8EA3DF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3BB97-AFEB-B374-1136-21F8CB9B8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EA7D3-0CCD-4525-DDC5-31C04A7C2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859E5-677B-6CFE-615B-B936D19D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4B4D-7EEE-A24C-96BE-2AB735B311F5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94CA-3040-F82E-7E4A-606844A6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A0F7C-0E53-5AE4-C389-4D4245E7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AEC9-BAC4-674E-937A-F8EA3DF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9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E918-1695-F02A-2760-F9EDB949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D72D-7942-AC81-6E82-37223E7ED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1BF0-D51F-F148-F2A9-5991FBF7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4B4D-7EEE-A24C-96BE-2AB735B311F5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5DB6-FD84-D835-31A5-7DFD8322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C4BA-E5DB-BE12-0676-D4F7187A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AEC9-BAC4-674E-937A-F8EA3DF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0051-2581-1B20-2865-66F0806C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9B915-5BC1-AAE0-6B6B-C04E79EEC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28787-9D09-0194-9934-90F0E8FF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4B4D-7EEE-A24C-96BE-2AB735B311F5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2F00-3BF0-BC42-BBA7-51AC7860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C4EF-299F-AC53-672D-EF37A10B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AEC9-BAC4-674E-937A-F8EA3DF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3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EA54-42F7-E45F-FD40-7ADF0020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4390-264E-D51D-AE7A-D434B2798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58578-D019-D0B5-8DBA-D0629953E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260C1-AAC5-382C-FDD4-3B77864E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4B4D-7EEE-A24C-96BE-2AB735B311F5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52DCD-16E6-2037-A93D-0054172B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D1CB8-FE2F-19A0-78B3-20326E0A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AEC9-BAC4-674E-937A-F8EA3DF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6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A00A-654C-3DCA-90A1-5168AD63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F313-E9B4-29FB-4117-843FC647B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709CF-E3AC-3787-B9BA-249E6AB3D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5EE19-582E-67CB-8F1B-6F1F59AFD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FA420-334A-1373-C35E-15F8F7623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3D4E7-7DEC-1388-7943-DA4EAD23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4B4D-7EEE-A24C-96BE-2AB735B311F5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25C37-F4CA-5147-4A5B-F9697459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1359E-B7FB-BBAD-CD57-AEE805E5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AEC9-BAC4-674E-937A-F8EA3DF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A3BD-7B9F-7E20-EF5D-9D3A7103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0F3F6-FD6A-E9BF-7E8F-0C6852EF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4B4D-7EEE-A24C-96BE-2AB735B311F5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F6624-8D36-B5F5-0E19-AB07C6DC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51B4B-0815-8746-E8CE-6F96B9A4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AEC9-BAC4-674E-937A-F8EA3DF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and white logo with yellow stripes&#10;&#10;Description automatically generated">
            <a:extLst>
              <a:ext uri="{FF2B5EF4-FFF2-40B4-BE49-F238E27FC236}">
                <a16:creationId xmlns:a16="http://schemas.microsoft.com/office/drawing/2014/main" id="{E9A3ECF3-5595-A986-6C88-731B5C0733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"/>
          </a:blip>
          <a:srcRect b="33756"/>
          <a:stretch/>
        </p:blipFill>
        <p:spPr>
          <a:xfrm rot="19623676">
            <a:off x="-146171" y="-132783"/>
            <a:ext cx="8766686" cy="7694812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354E50-E105-8354-FF9A-87ED0DCE88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712" y="1706354"/>
            <a:ext cx="2160000" cy="2160000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AFAF160-C92F-2D6F-3D7A-B17EAB46FA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37732" y="1706354"/>
            <a:ext cx="2160000" cy="2160000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EFDA212-530C-C561-23DA-16C4053304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0600" y="1752538"/>
            <a:ext cx="2160000" cy="21600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B028D45-8636-CC58-282C-66470791A8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82835" y="4155729"/>
            <a:ext cx="2160000" cy="21600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FAC058-881E-EC16-8C3E-AA3A49934AC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84385" y="4155729"/>
            <a:ext cx="2160000" cy="21600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876E-A9BF-07D8-806C-7C7516F1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328C-C613-06C9-757C-8F8492B27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0F82E-7675-4A1E-16B0-FC8547BC5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DDF52-2211-51EB-D9DF-74C2DF42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4B4D-7EEE-A24C-96BE-2AB735B311F5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363A0-9637-7840-1D9E-84FA098B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8749-96DF-C0A4-DB75-2860B142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AEC9-BAC4-674E-937A-F8EA3DF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F4CC-F7F5-45ED-F1DD-F9B6A95E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F0917-8841-3DE7-9167-55155EE73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93573-1262-FBAC-8BF7-DD3A072DC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3E625-AB6F-007F-2C29-AFC05947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4B4D-7EEE-A24C-96BE-2AB735B311F5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EF350-7BE3-27B7-2074-1E683A2B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145F7-0748-3550-38A2-A3F6AFFF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AEC9-BAC4-674E-937A-F8EA3DF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CF176-431B-B397-4E5A-D4659E15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04F42-CFF6-1B7B-4AAC-0C950C37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7E63-E173-56EB-A077-B1BD932F9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94B4D-7EEE-A24C-96BE-2AB735B311F5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24F2-FF0A-021F-34F3-C162E8FAD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FAA5E-E6EE-2F76-D6C1-EF1624F85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4AEC9-BAC4-674E-937A-F8EA3DF10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8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DB98DC-C855-6C54-6832-F339DB210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77E797-79FF-834E-0D6A-0FA2F402F7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5FC5C7-80C8-D9FD-039D-E64703CF68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3A9A97-4078-8C15-143E-C0D8F29EB1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6800857-80D3-8AE9-7FC5-1DBC136928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9A95-9233-1151-3194-50C2F307331A}"/>
              </a:ext>
            </a:extLst>
          </p:cNvPr>
          <p:cNvSpPr txBox="1"/>
          <p:nvPr/>
        </p:nvSpPr>
        <p:spPr>
          <a:xfrm>
            <a:off x="8835482" y="311438"/>
            <a:ext cx="335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 Extra Condensed Mediu" panose="020B0603050000020004" pitchFamily="34" charset="0"/>
              </a:rPr>
              <a:t>&lt;Enter Business Name&gt;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13828-581C-319D-769E-FA8853DD4FA7}"/>
              </a:ext>
            </a:extLst>
          </p:cNvPr>
          <p:cNvSpPr txBox="1"/>
          <p:nvPr/>
        </p:nvSpPr>
        <p:spPr>
          <a:xfrm>
            <a:off x="169126" y="311437"/>
            <a:ext cx="432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 Extra Condensed Mediu" panose="020B0603050000020004" pitchFamily="34" charset="0"/>
              </a:rPr>
              <a:t>&lt;Group Number: Group Name&gt;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41B75A-322D-AE4C-4D1A-088FB00C845E}"/>
              </a:ext>
            </a:extLst>
          </p:cNvPr>
          <p:cNvSpPr txBox="1"/>
          <p:nvPr/>
        </p:nvSpPr>
        <p:spPr>
          <a:xfrm>
            <a:off x="991339" y="3912538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 Extra Condensed Mediu" panose="020B0603050000020004" pitchFamily="34" charset="0"/>
              </a:rPr>
              <a:t>Member 1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180F3-8288-DB49-808C-A87E17639AB5}"/>
              </a:ext>
            </a:extLst>
          </p:cNvPr>
          <p:cNvSpPr txBox="1"/>
          <p:nvPr/>
        </p:nvSpPr>
        <p:spPr>
          <a:xfrm>
            <a:off x="4832643" y="3896697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 Extra Condensed Mediu" panose="020B0603050000020004" pitchFamily="34" charset="0"/>
              </a:rPr>
              <a:t>Member 2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BE713-E0A2-8DFD-11D1-EE8CBDB3D3D2}"/>
              </a:ext>
            </a:extLst>
          </p:cNvPr>
          <p:cNvSpPr txBox="1"/>
          <p:nvPr/>
        </p:nvSpPr>
        <p:spPr>
          <a:xfrm>
            <a:off x="2672643" y="6310153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 Extra Condensed Mediu" panose="020B0603050000020004" pitchFamily="34" charset="0"/>
              </a:rPr>
              <a:t>Member 4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EB3C1-D39F-F1F7-45D5-87CE698DF36C}"/>
              </a:ext>
            </a:extLst>
          </p:cNvPr>
          <p:cNvSpPr txBox="1"/>
          <p:nvPr/>
        </p:nvSpPr>
        <p:spPr>
          <a:xfrm>
            <a:off x="6884385" y="6396335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 Extra Condensed Mediu" panose="020B0603050000020004" pitchFamily="34" charset="0"/>
              </a:rPr>
              <a:t>Member 5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6BB3E-B66F-3C90-2100-23BA4BF658ED}"/>
              </a:ext>
            </a:extLst>
          </p:cNvPr>
          <p:cNvSpPr txBox="1"/>
          <p:nvPr/>
        </p:nvSpPr>
        <p:spPr>
          <a:xfrm>
            <a:off x="8835482" y="3896697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 Extra Condensed Mediu" panose="020B0603050000020004" pitchFamily="34" charset="0"/>
              </a:rPr>
              <a:t>Member 3 Name</a:t>
            </a:r>
          </a:p>
        </p:txBody>
      </p:sp>
    </p:spTree>
    <p:extLst>
      <p:ext uri="{BB962C8B-B14F-4D97-AF65-F5344CB8AC3E}">
        <p14:creationId xmlns:p14="http://schemas.microsoft.com/office/powerpoint/2010/main" val="359679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Sans Extra Condensed Mediu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Kalyani Selvarajah</dc:creator>
  <cp:lastModifiedBy>Kalyani Selvarajah</cp:lastModifiedBy>
  <cp:revision>2</cp:revision>
  <dcterms:created xsi:type="dcterms:W3CDTF">2023-11-19T20:44:36Z</dcterms:created>
  <dcterms:modified xsi:type="dcterms:W3CDTF">2023-11-19T21:18:20Z</dcterms:modified>
</cp:coreProperties>
</file>