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7" r:id="rId4"/>
    <p:sldId id="288" r:id="rId5"/>
    <p:sldId id="259" r:id="rId6"/>
    <p:sldId id="260" r:id="rId7"/>
    <p:sldId id="261" r:id="rId8"/>
    <p:sldId id="277" r:id="rId9"/>
    <p:sldId id="262" r:id="rId10"/>
    <p:sldId id="276" r:id="rId11"/>
    <p:sldId id="263" r:id="rId12"/>
    <p:sldId id="275" r:id="rId13"/>
    <p:sldId id="264" r:id="rId14"/>
    <p:sldId id="273" r:id="rId15"/>
    <p:sldId id="265" r:id="rId16"/>
    <p:sldId id="289" r:id="rId17"/>
    <p:sldId id="266" r:id="rId18"/>
    <p:sldId id="279" r:id="rId19"/>
    <p:sldId id="267" r:id="rId20"/>
    <p:sldId id="280" r:id="rId21"/>
    <p:sldId id="268" r:id="rId22"/>
    <p:sldId id="281" r:id="rId23"/>
    <p:sldId id="269" r:id="rId24"/>
    <p:sldId id="282" r:id="rId25"/>
    <p:sldId id="270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640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718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BA641-367A-4C8A-8F42-778FE8394E47}" type="datetimeFigureOut">
              <a:rPr lang="en-US" smtClean="0"/>
              <a:pPr/>
              <a:t>22-Dec-15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378F-3793-434F-9BD6-CA03F68FDB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BA641-367A-4C8A-8F42-778FE8394E47}" type="datetimeFigureOut">
              <a:rPr lang="en-US" smtClean="0"/>
              <a:pPr/>
              <a:t>22-Dec-15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378F-3793-434F-9BD6-CA03F68FDB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BA641-367A-4C8A-8F42-778FE8394E47}" type="datetimeFigureOut">
              <a:rPr lang="en-US" smtClean="0"/>
              <a:pPr/>
              <a:t>22-Dec-15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378F-3793-434F-9BD6-CA03F68FDB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BA641-367A-4C8A-8F42-778FE8394E47}" type="datetimeFigureOut">
              <a:rPr lang="en-US" smtClean="0"/>
              <a:pPr/>
              <a:t>22-Dec-15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378F-3793-434F-9BD6-CA03F68FDB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BA641-367A-4C8A-8F42-778FE8394E47}" type="datetimeFigureOut">
              <a:rPr lang="en-US" smtClean="0"/>
              <a:pPr/>
              <a:t>22-Dec-15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378F-3793-434F-9BD6-CA03F68FDB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BA641-367A-4C8A-8F42-778FE8394E47}" type="datetimeFigureOut">
              <a:rPr lang="en-US" smtClean="0"/>
              <a:pPr/>
              <a:t>22-Dec-15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378F-3793-434F-9BD6-CA03F68FDB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BA641-367A-4C8A-8F42-778FE8394E47}" type="datetimeFigureOut">
              <a:rPr lang="en-US" smtClean="0"/>
              <a:pPr/>
              <a:t>22-Dec-15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378F-3793-434F-9BD6-CA03F68FDB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BA641-367A-4C8A-8F42-778FE8394E47}" type="datetimeFigureOut">
              <a:rPr lang="en-US" smtClean="0"/>
              <a:pPr/>
              <a:t>22-Dec-15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378F-3793-434F-9BD6-CA03F68FDB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BA641-367A-4C8A-8F42-778FE8394E47}" type="datetimeFigureOut">
              <a:rPr lang="en-US" smtClean="0"/>
              <a:pPr/>
              <a:t>22-Dec-15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378F-3793-434F-9BD6-CA03F68FDB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BA641-367A-4C8A-8F42-778FE8394E47}" type="datetimeFigureOut">
              <a:rPr lang="en-US" smtClean="0"/>
              <a:pPr/>
              <a:t>22-Dec-15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378F-3793-434F-9BD6-CA03F68FDB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BA641-367A-4C8A-8F42-778FE8394E47}" type="datetimeFigureOut">
              <a:rPr lang="en-US" smtClean="0"/>
              <a:pPr/>
              <a:t>22-Dec-15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817378F-3793-434F-9BD6-CA03F68FDB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4BA641-367A-4C8A-8F42-778FE8394E47}" type="datetimeFigureOut">
              <a:rPr lang="en-US" smtClean="0"/>
              <a:pPr/>
              <a:t>22-Dec-15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817378F-3793-434F-9BD6-CA03F68FDB2D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643050"/>
            <a:ext cx="7572428" cy="3429024"/>
          </a:xfrm>
        </p:spPr>
        <p:txBody>
          <a:bodyPr>
            <a:noAutofit/>
          </a:bodyPr>
          <a:lstStyle/>
          <a:p>
            <a:pPr algn="ctr"/>
            <a:r>
              <a:rPr lang="en-IN" sz="8800" b="1" dirty="0" smtClean="0"/>
              <a:t>INVENTORY </a:t>
            </a:r>
            <a:r>
              <a:rPr lang="en-IN" sz="9300" b="1" dirty="0" smtClean="0"/>
              <a:t>MANAGEMENT</a:t>
            </a:r>
            <a:br>
              <a:rPr lang="en-IN" sz="9300" b="1" dirty="0" smtClean="0"/>
            </a:br>
            <a:r>
              <a:rPr lang="en-IN" sz="9300" b="1" dirty="0" smtClean="0"/>
              <a:t>SYSTEM</a:t>
            </a:r>
            <a:endParaRPr lang="en-IN" sz="93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298" y="704088"/>
            <a:ext cx="4929222" cy="1081838"/>
          </a:xfrm>
        </p:spPr>
        <p:txBody>
          <a:bodyPr>
            <a:normAutofit/>
          </a:bodyPr>
          <a:lstStyle/>
          <a:p>
            <a:r>
              <a:rPr lang="en-IN" sz="6000" dirty="0" smtClean="0"/>
              <a:t>ENTER STOCK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600" dirty="0" smtClean="0"/>
              <a:t>This form is used to enter the details of newly purchased equipments into the database.</a:t>
            </a:r>
          </a:p>
          <a:p>
            <a:pPr>
              <a:buNone/>
            </a:pPr>
            <a:endParaRPr lang="en-IN" dirty="0"/>
          </a:p>
          <a:p>
            <a:r>
              <a:rPr lang="en-IN" sz="3600" dirty="0" smtClean="0"/>
              <a:t>This form is also used to update the details of previously purchased equipments by searching the model no of the equipment.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298" y="704088"/>
            <a:ext cx="4286280" cy="1153276"/>
          </a:xfrm>
        </p:spPr>
        <p:txBody>
          <a:bodyPr>
            <a:normAutofit/>
          </a:bodyPr>
          <a:lstStyle/>
          <a:p>
            <a:r>
              <a:rPr lang="en-IN" sz="6000" dirty="0" smtClean="0"/>
              <a:t>ISSUE STOCK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sz="4000" dirty="0" smtClean="0"/>
              <a:t>This form is used to issue  the newly purchased equipments to a particular laboratory of a specific department.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287375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74" y="704088"/>
            <a:ext cx="4429156" cy="1143000"/>
          </a:xfrm>
        </p:spPr>
        <p:txBody>
          <a:bodyPr>
            <a:normAutofit/>
          </a:bodyPr>
          <a:lstStyle/>
          <a:p>
            <a:r>
              <a:rPr lang="en-IN" sz="6000" dirty="0" smtClean="0"/>
              <a:t>ALLOTMENT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sz="4000" dirty="0" smtClean="0"/>
              <a:t>This form is used to allocate the various type of equipments to a particular laboratory according to the requirement.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422" y="704088"/>
            <a:ext cx="4572032" cy="1081838"/>
          </a:xfrm>
        </p:spPr>
        <p:txBody>
          <a:bodyPr>
            <a:normAutofit fontScale="90000"/>
          </a:bodyPr>
          <a:lstStyle/>
          <a:p>
            <a:r>
              <a:rPr lang="en-IN" sz="6000" dirty="0" smtClean="0"/>
              <a:t>REQUIREMENT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This form is used to display the list of equipments required for a particular department of a particular stock type.</a:t>
            </a:r>
          </a:p>
          <a:p>
            <a:endParaRPr lang="en-IN" dirty="0" smtClean="0"/>
          </a:p>
          <a:p>
            <a:r>
              <a:rPr lang="en-IN" dirty="0" smtClean="0"/>
              <a:t>This form is used to print the list of equipments required for a particular department of a particular stock type.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18" y="704088"/>
            <a:ext cx="5715040" cy="1081838"/>
          </a:xfrm>
        </p:spPr>
        <p:txBody>
          <a:bodyPr>
            <a:normAutofit/>
          </a:bodyPr>
          <a:lstStyle/>
          <a:p>
            <a:r>
              <a:rPr lang="en-IN" sz="6000" dirty="0" smtClean="0"/>
              <a:t>LAB WISE REPORT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IN" sz="3600" dirty="0" smtClean="0"/>
          </a:p>
          <a:p>
            <a:r>
              <a:rPr lang="en-IN" sz="3600" dirty="0" smtClean="0"/>
              <a:t>This form is used to display the list of equipments and their details present in a particular laboratory in the form of a table.</a:t>
            </a:r>
          </a:p>
          <a:p>
            <a:pPr>
              <a:buNone/>
            </a:pPr>
            <a:endParaRPr lang="en-IN" dirty="0" smtClean="0"/>
          </a:p>
          <a:p>
            <a:r>
              <a:rPr lang="en-IN" sz="3600" dirty="0" smtClean="0"/>
              <a:t>This form is used to print the list of equipments and their details present in a particular laboratory.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794" y="357166"/>
            <a:ext cx="5715040" cy="1000132"/>
          </a:xfrm>
        </p:spPr>
        <p:txBody>
          <a:bodyPr>
            <a:normAutofit/>
          </a:bodyPr>
          <a:lstStyle/>
          <a:p>
            <a:r>
              <a:rPr lang="en-IN" sz="6000" dirty="0" smtClean="0"/>
              <a:t>INTRODUCTION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Autofit/>
          </a:bodyPr>
          <a:lstStyle/>
          <a:p>
            <a:r>
              <a:rPr lang="en-IN" sz="2000" dirty="0" smtClean="0"/>
              <a:t> An “INVENTORY” is the stock of item kept  to meet future demand. </a:t>
            </a:r>
          </a:p>
          <a:p>
            <a:r>
              <a:rPr lang="en-IN" sz="2000" dirty="0" smtClean="0"/>
              <a:t>This project was developed using Java language ,Netbeans IDE and database used for the project was </a:t>
            </a:r>
            <a:r>
              <a:rPr lang="en-IN" sz="2000" dirty="0" err="1" smtClean="0"/>
              <a:t>MongoDB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I</a:t>
            </a:r>
            <a:r>
              <a:rPr lang="en-IN" sz="2000" dirty="0" smtClean="0"/>
              <a:t>t will  </a:t>
            </a:r>
            <a:r>
              <a:rPr lang="en-IN" sz="2000" dirty="0"/>
              <a:t>generate a report </a:t>
            </a:r>
            <a:r>
              <a:rPr lang="en-IN" sz="2000" dirty="0" smtClean="0"/>
              <a:t>in the </a:t>
            </a:r>
            <a:r>
              <a:rPr lang="en-IN" sz="2000" dirty="0"/>
              <a:t>system which will help the user to check the status of </a:t>
            </a:r>
            <a:r>
              <a:rPr lang="en-IN" sz="2000" dirty="0" smtClean="0"/>
              <a:t>the equipment  </a:t>
            </a:r>
            <a:r>
              <a:rPr lang="en-IN" sz="2000" dirty="0"/>
              <a:t>in </a:t>
            </a:r>
            <a:r>
              <a:rPr lang="en-IN" sz="2000" dirty="0" smtClean="0"/>
              <a:t>laboratory . </a:t>
            </a:r>
            <a:endParaRPr lang="en-IN" sz="2000" dirty="0"/>
          </a:p>
          <a:p>
            <a:r>
              <a:rPr lang="en-IN" sz="2000" dirty="0" smtClean="0"/>
              <a:t> </a:t>
            </a:r>
            <a:r>
              <a:rPr lang="en-IN" sz="2000" dirty="0"/>
              <a:t>It used </a:t>
            </a:r>
            <a:r>
              <a:rPr lang="en-IN" sz="2000" dirty="0" smtClean="0"/>
              <a:t>databases </a:t>
            </a:r>
            <a:r>
              <a:rPr lang="en-IN" sz="2000" dirty="0"/>
              <a:t>concept </a:t>
            </a:r>
            <a:r>
              <a:rPr lang="en-IN" sz="2000" dirty="0" smtClean="0"/>
              <a:t>to store </a:t>
            </a:r>
            <a:r>
              <a:rPr lang="en-IN" sz="2000" dirty="0"/>
              <a:t>all the information which related </a:t>
            </a:r>
            <a:r>
              <a:rPr lang="en-IN" sz="2000" dirty="0" smtClean="0"/>
              <a:t>to the stock that which types of products we have in this system and these products are stored. </a:t>
            </a:r>
          </a:p>
          <a:p>
            <a:r>
              <a:rPr lang="en-IN" sz="2000" dirty="0" smtClean="0"/>
              <a:t>This </a:t>
            </a:r>
            <a:r>
              <a:rPr lang="en-IN" sz="2000" dirty="0"/>
              <a:t>system </a:t>
            </a:r>
            <a:r>
              <a:rPr lang="en-IN" sz="2000" dirty="0" smtClean="0"/>
              <a:t>focused updating the </a:t>
            </a:r>
            <a:r>
              <a:rPr lang="en-IN" sz="2000" dirty="0"/>
              <a:t>data. Reports produced in the system make easier </a:t>
            </a:r>
            <a:r>
              <a:rPr lang="en-IN" sz="2000" dirty="0" smtClean="0"/>
              <a:t>to check </a:t>
            </a:r>
            <a:r>
              <a:rPr lang="en-IN" sz="2000" dirty="0"/>
              <a:t>the status of the </a:t>
            </a:r>
            <a:r>
              <a:rPr lang="en-IN" sz="2000" dirty="0" smtClean="0"/>
              <a:t>equipments present in various laboratories.</a:t>
            </a:r>
            <a:endParaRPr lang="en-IN" sz="2000" dirty="0"/>
          </a:p>
          <a:p>
            <a:r>
              <a:rPr lang="en-IN" sz="2000" dirty="0" smtClean="0"/>
              <a:t>Besides this </a:t>
            </a:r>
            <a:r>
              <a:rPr lang="en-IN" sz="2000" dirty="0"/>
              <a:t>system is a further development of conventional </a:t>
            </a:r>
            <a:r>
              <a:rPr lang="en-IN" sz="2000" dirty="0" smtClean="0"/>
              <a:t>method using </a:t>
            </a:r>
            <a:r>
              <a:rPr lang="en-IN" sz="2000" dirty="0"/>
              <a:t>forms </a:t>
            </a:r>
            <a:r>
              <a:rPr lang="en-IN" sz="2000" dirty="0" smtClean="0"/>
              <a:t>which were </a:t>
            </a:r>
            <a:r>
              <a:rPr lang="en-IN" sz="2000" dirty="0"/>
              <a:t>used </a:t>
            </a:r>
            <a:r>
              <a:rPr lang="en-IN" sz="2000" dirty="0" smtClean="0"/>
              <a:t>before</a:t>
            </a:r>
            <a:r>
              <a:rPr lang="en-IN" sz="2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It </a:t>
            </a:r>
            <a:r>
              <a:rPr lang="en-IN" sz="2000" dirty="0" smtClean="0"/>
              <a:t>use database </a:t>
            </a:r>
            <a:r>
              <a:rPr lang="en-IN" sz="2000" dirty="0"/>
              <a:t>to store all the information, </a:t>
            </a:r>
            <a:r>
              <a:rPr lang="en-IN" sz="2000" dirty="0" smtClean="0"/>
              <a:t>which is </a:t>
            </a:r>
            <a:r>
              <a:rPr lang="en-IN" sz="2000" dirty="0"/>
              <a:t>related </a:t>
            </a:r>
            <a:r>
              <a:rPr lang="en-IN" sz="2000" dirty="0" smtClean="0"/>
              <a:t> to the lab equipments.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571480"/>
            <a:ext cx="6000792" cy="1000132"/>
          </a:xfrm>
        </p:spPr>
        <p:txBody>
          <a:bodyPr>
            <a:normAutofit/>
          </a:bodyPr>
          <a:lstStyle/>
          <a:p>
            <a:r>
              <a:rPr lang="en-IN" sz="6000" dirty="0" smtClean="0"/>
              <a:t>MONTHLY REPORT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92500" lnSpcReduction="20000"/>
          </a:bodyPr>
          <a:lstStyle/>
          <a:p>
            <a:endParaRPr lang="en-IN" sz="3900" dirty="0" smtClean="0"/>
          </a:p>
          <a:p>
            <a:r>
              <a:rPr lang="en-IN" sz="3900" dirty="0" smtClean="0"/>
              <a:t>This form is used to display the list of all the equipments purchased during a particular month of a specific year in the form of a table.</a:t>
            </a:r>
          </a:p>
          <a:p>
            <a:endParaRPr lang="en-IN" dirty="0"/>
          </a:p>
          <a:p>
            <a:r>
              <a:rPr lang="en-IN" sz="3900" dirty="0" smtClean="0"/>
              <a:t>This form is used to print the list of equipments and their details purchased during a particular month of a specific year .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08" y="571480"/>
            <a:ext cx="5572164" cy="1000132"/>
          </a:xfrm>
        </p:spPr>
        <p:txBody>
          <a:bodyPr>
            <a:normAutofit/>
          </a:bodyPr>
          <a:lstStyle/>
          <a:p>
            <a:r>
              <a:rPr lang="en-IN" sz="6000" dirty="0" smtClean="0"/>
              <a:t>YEARLY REPORT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4000" dirty="0" smtClean="0"/>
              <a:t>This form is used to display the list of all the equipments purchased during a particular year in the form of a table.</a:t>
            </a:r>
          </a:p>
          <a:p>
            <a:endParaRPr lang="en-IN" dirty="0" smtClean="0"/>
          </a:p>
          <a:p>
            <a:r>
              <a:rPr lang="en-IN" sz="4000" dirty="0" smtClean="0"/>
              <a:t>This form is used to print the list of equipments and their details purchased during a particular month of a specific year .</a:t>
            </a:r>
          </a:p>
          <a:p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18" y="704088"/>
            <a:ext cx="6215106" cy="1439028"/>
          </a:xfrm>
        </p:spPr>
        <p:txBody>
          <a:bodyPr>
            <a:normAutofit fontScale="90000"/>
          </a:bodyPr>
          <a:lstStyle/>
          <a:p>
            <a:r>
              <a:rPr lang="en-IN" sz="6000" dirty="0" smtClean="0"/>
              <a:t>CHANGE PASSWORD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>
              <a:buNone/>
            </a:pPr>
            <a:endParaRPr lang="en-IN" dirty="0"/>
          </a:p>
          <a:p>
            <a:r>
              <a:rPr lang="en-IN" sz="4800" dirty="0" smtClean="0"/>
              <a:t>This form is used to change the password of the account.</a:t>
            </a:r>
            <a:endParaRPr lang="en-IN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7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14290"/>
            <a:ext cx="7772400" cy="1857388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SUBMITTED TO :-</a:t>
            </a:r>
            <a:br>
              <a:rPr lang="en-IN" dirty="0" smtClean="0"/>
            </a:br>
            <a:r>
              <a:rPr lang="en-IN" dirty="0" smtClean="0"/>
              <a:t>PROF. SUKHJIT SINGH SEHRA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7356" y="2643182"/>
            <a:ext cx="6643734" cy="2995618"/>
          </a:xfrm>
        </p:spPr>
        <p:txBody>
          <a:bodyPr/>
          <a:lstStyle/>
          <a:p>
            <a:pPr algn="r"/>
            <a:r>
              <a:rPr lang="en-IN" sz="3600" b="1" dirty="0" smtClean="0">
                <a:solidFill>
                  <a:srgbClr val="00B0F0"/>
                </a:solidFill>
              </a:rPr>
              <a:t>SUBMITTED BY :-</a:t>
            </a:r>
          </a:p>
          <a:p>
            <a:pPr algn="r"/>
            <a:r>
              <a:rPr lang="en-IN" sz="3600" b="1" dirty="0" smtClean="0">
                <a:solidFill>
                  <a:srgbClr val="00B0F0"/>
                </a:solidFill>
              </a:rPr>
              <a:t>SNEHDEEP KAUR</a:t>
            </a:r>
          </a:p>
          <a:p>
            <a:pPr algn="r"/>
            <a:r>
              <a:rPr lang="en-IN" sz="3600" b="1" dirty="0" smtClean="0">
                <a:solidFill>
                  <a:srgbClr val="00B0F0"/>
                </a:solidFill>
                <a:latin typeface="+mj-lt"/>
              </a:rPr>
              <a:t>1410982</a:t>
            </a:r>
            <a:endParaRPr lang="en-IN" sz="3600" b="1" dirty="0" smtClean="0">
              <a:solidFill>
                <a:srgbClr val="00B0F0"/>
              </a:solidFill>
              <a:latin typeface="+mj-lt"/>
            </a:endParaRPr>
          </a:p>
          <a:p>
            <a:pPr algn="r"/>
            <a:r>
              <a:rPr lang="en-IN" sz="3600" b="1" smtClean="0">
                <a:solidFill>
                  <a:srgbClr val="00B0F0"/>
                </a:solidFill>
                <a:latin typeface="+mj-lt"/>
              </a:rPr>
              <a:t>D3 </a:t>
            </a:r>
            <a:r>
              <a:rPr lang="en-IN" sz="3600" b="1" smtClean="0">
                <a:solidFill>
                  <a:srgbClr val="00B0F0"/>
                </a:solidFill>
                <a:latin typeface="+mj-lt"/>
              </a:rPr>
              <a:t>CSE(E3)</a:t>
            </a:r>
            <a:endParaRPr lang="en-IN" sz="3600" b="1" dirty="0" smtClean="0">
              <a:solidFill>
                <a:srgbClr val="00B0F0"/>
              </a:solidFill>
              <a:latin typeface="+mj-lt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1371600"/>
            <a:ext cx="6143668" cy="1828800"/>
          </a:xfrm>
        </p:spPr>
        <p:txBody>
          <a:bodyPr>
            <a:noAutofit/>
          </a:bodyPr>
          <a:lstStyle/>
          <a:p>
            <a:r>
              <a:rPr lang="en-IN" sz="9600" dirty="0" smtClean="0"/>
              <a:t>THANKS....</a:t>
            </a:r>
            <a:endParaRPr lang="en-IN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DEVELOPMENT TOOLS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57158" y="2214554"/>
          <a:ext cx="8229600" cy="37147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43404"/>
                <a:gridCol w="4086196"/>
              </a:tblGrid>
              <a:tr h="742955">
                <a:tc gridSpan="2">
                  <a:txBody>
                    <a:bodyPr/>
                    <a:lstStyle/>
                    <a:p>
                      <a:pPr marL="0" marR="54038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  <a:cs typeface="Times New Roman"/>
                        </a:rPr>
                        <a:t>TOOLS USED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5">
                <a:tc>
                  <a:txBody>
                    <a:bodyPr/>
                    <a:lstStyle/>
                    <a:p>
                      <a:pPr marL="0" marR="54038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Platform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4038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Windows</a:t>
                      </a:r>
                    </a:p>
                  </a:txBody>
                  <a:tcPr marL="68580" marR="68580" marT="0" marB="0"/>
                </a:tc>
              </a:tr>
              <a:tr h="742955">
                <a:tc>
                  <a:txBody>
                    <a:bodyPr/>
                    <a:lstStyle/>
                    <a:p>
                      <a:pPr marL="0" marR="54038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Operating System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4038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Windows 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  <a:cs typeface="Times New Roman"/>
                        </a:rPr>
                        <a:t>7/8/8.1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2955">
                <a:tc>
                  <a:txBody>
                    <a:bodyPr/>
                    <a:lstStyle/>
                    <a:p>
                      <a:pPr marL="0" marR="54038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Front End Tool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4038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Core 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  <a:cs typeface="Times New Roman"/>
                        </a:rPr>
                        <a:t>JAVA(</a:t>
                      </a:r>
                      <a:r>
                        <a:rPr lang="en-US" sz="24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Netbeans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42955">
                <a:tc>
                  <a:txBody>
                    <a:bodyPr/>
                    <a:lstStyle/>
                    <a:p>
                      <a:pPr marL="0" marR="54038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Back End Tool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4038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MongoDB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71570"/>
          </a:xfrm>
        </p:spPr>
        <p:txBody>
          <a:bodyPr/>
          <a:lstStyle/>
          <a:p>
            <a:r>
              <a:rPr lang="en-US" dirty="0" smtClean="0"/>
              <a:t>DEVELOPMENT TOOLS(CONTD.)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38674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i="1" u="sng" dirty="0" smtClean="0"/>
              <a:t>Netbeans</a:t>
            </a:r>
            <a:r>
              <a:rPr lang="en-US" sz="2800" dirty="0" smtClean="0"/>
              <a:t> is a software development platform written in Java. The Netbeans Platform allows applications to be developed from a set of modular software components called modules. Application based on the Netbeans Platform, including the Netbeans integrated development environment(IDE),can be  extended by third party developers.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b="1" i="1" u="sng" dirty="0" err="1" smtClean="0"/>
              <a:t>MongoDB</a:t>
            </a:r>
            <a:r>
              <a:rPr lang="en-US" sz="2800" b="1" i="1" u="sng" dirty="0" smtClean="0"/>
              <a:t> </a:t>
            </a:r>
            <a:r>
              <a:rPr lang="en-US" sz="2800" dirty="0" smtClean="0"/>
              <a:t> is a cross-platform document oriented. Classified as a </a:t>
            </a:r>
            <a:r>
              <a:rPr lang="en-US" sz="2800" dirty="0" err="1" smtClean="0"/>
              <a:t>NoSQL</a:t>
            </a:r>
            <a:r>
              <a:rPr lang="en-US" sz="2800" dirty="0" smtClean="0"/>
              <a:t> database, </a:t>
            </a:r>
            <a:r>
              <a:rPr lang="en-US" sz="2800" dirty="0" err="1" smtClean="0"/>
              <a:t>MongoDB</a:t>
            </a:r>
            <a:r>
              <a:rPr lang="en-US" sz="2800" dirty="0" smtClean="0"/>
              <a:t> eschews the traditional table-based relational database structure, making the integration of data in certain types of applications easier  and faster.</a:t>
            </a:r>
            <a:endParaRPr lang="en-US" sz="2800" b="1" i="1" u="sng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571480"/>
            <a:ext cx="6786610" cy="1000132"/>
          </a:xfrm>
        </p:spPr>
        <p:txBody>
          <a:bodyPr>
            <a:normAutofit fontScale="90000"/>
          </a:bodyPr>
          <a:lstStyle/>
          <a:p>
            <a:r>
              <a:rPr lang="en-IN" sz="6000" dirty="0" smtClean="0"/>
              <a:t>MODULES OF PROJECT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786346"/>
          </a:xfrm>
        </p:spPr>
        <p:txBody>
          <a:bodyPr>
            <a:normAutofit/>
          </a:bodyPr>
          <a:lstStyle/>
          <a:p>
            <a:r>
              <a:rPr lang="en-IN" dirty="0" smtClean="0"/>
              <a:t>LOGIN MODULE</a:t>
            </a:r>
          </a:p>
          <a:p>
            <a:r>
              <a:rPr lang="en-IN" dirty="0" smtClean="0"/>
              <a:t>HOME PAGE</a:t>
            </a:r>
          </a:p>
          <a:p>
            <a:r>
              <a:rPr lang="en-IN" dirty="0" smtClean="0"/>
              <a:t>INVENTORY MODULES :-</a:t>
            </a:r>
          </a:p>
          <a:p>
            <a:pPr>
              <a:buNone/>
            </a:pPr>
            <a:r>
              <a:rPr lang="en-IN" dirty="0" smtClean="0"/>
              <a:t>         ENTER STOCK </a:t>
            </a:r>
          </a:p>
          <a:p>
            <a:pPr>
              <a:buNone/>
            </a:pPr>
            <a:r>
              <a:rPr lang="en-IN" dirty="0" smtClean="0"/>
              <a:t>         ISSUE STOCK</a:t>
            </a:r>
          </a:p>
          <a:p>
            <a:r>
              <a:rPr lang="en-IN" dirty="0" smtClean="0"/>
              <a:t>ALLOCATION MODULES :-</a:t>
            </a:r>
          </a:p>
          <a:p>
            <a:pPr>
              <a:buNone/>
            </a:pPr>
            <a:r>
              <a:rPr lang="en-IN" dirty="0" smtClean="0"/>
              <a:t>         ALLOTMENT</a:t>
            </a:r>
          </a:p>
          <a:p>
            <a:pPr>
              <a:buNone/>
            </a:pPr>
            <a:r>
              <a:rPr lang="en-IN" dirty="0" smtClean="0"/>
              <a:t>         REQUIREMENT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REPORT MODULES :-</a:t>
            </a:r>
          </a:p>
          <a:p>
            <a:pPr>
              <a:buNone/>
            </a:pPr>
            <a:r>
              <a:rPr lang="en-IN" dirty="0" smtClean="0"/>
              <a:t>      LAB WISE REPORT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MONTHLY REPORT</a:t>
            </a:r>
          </a:p>
          <a:p>
            <a:pPr>
              <a:buNone/>
            </a:pPr>
            <a:r>
              <a:rPr lang="en-IN" dirty="0" smtClean="0"/>
              <a:t>      YEARLY REPORT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CHANGE PASSWORD MODULE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18" y="704088"/>
            <a:ext cx="5357850" cy="938962"/>
          </a:xfrm>
        </p:spPr>
        <p:txBody>
          <a:bodyPr>
            <a:noAutofit/>
          </a:bodyPr>
          <a:lstStyle/>
          <a:p>
            <a:r>
              <a:rPr lang="en-IN" sz="6000" dirty="0" smtClean="0"/>
              <a:t>LOGIN MODULE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3600" dirty="0" smtClean="0"/>
              <a:t>Login form is the first form of the project.</a:t>
            </a:r>
          </a:p>
          <a:p>
            <a:endParaRPr lang="en-IN" sz="3600" dirty="0" smtClean="0"/>
          </a:p>
          <a:p>
            <a:r>
              <a:rPr lang="en-IN" sz="3600" dirty="0" smtClean="0"/>
              <a:t>This form is added to restrict unauthorized users from accessing the sensitive data.</a:t>
            </a:r>
          </a:p>
          <a:p>
            <a:endParaRPr lang="en-IN" sz="3600" dirty="0" smtClean="0"/>
          </a:p>
          <a:p>
            <a:r>
              <a:rPr lang="en-IN" sz="3600" dirty="0" smtClean="0"/>
              <a:t>Only authorized users will be able to access the application. 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298" y="704088"/>
            <a:ext cx="4286280" cy="1224714"/>
          </a:xfrm>
        </p:spPr>
        <p:txBody>
          <a:bodyPr>
            <a:normAutofit/>
          </a:bodyPr>
          <a:lstStyle/>
          <a:p>
            <a:r>
              <a:rPr lang="en-IN" sz="6000" dirty="0" smtClean="0"/>
              <a:t>HOME PAGE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r>
              <a:rPr lang="en-IN" dirty="0" smtClean="0"/>
              <a:t>This form opens when the user’s authentication is successfully completed.</a:t>
            </a:r>
          </a:p>
          <a:p>
            <a:endParaRPr lang="en-IN" dirty="0" smtClean="0"/>
          </a:p>
          <a:p>
            <a:r>
              <a:rPr lang="en-IN" dirty="0" smtClean="0"/>
              <a:t>This form provides the user to access  all the other modules.</a:t>
            </a:r>
          </a:p>
          <a:p>
            <a:endParaRPr lang="en-IN" dirty="0" smtClean="0"/>
          </a:p>
          <a:p>
            <a:r>
              <a:rPr lang="en-IN" dirty="0" smtClean="0"/>
              <a:t>This form is the main form. When we press the home button from any other module, we again enter in this form again.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318</TotalTime>
  <Words>657</Words>
  <Application>Microsoft Office PowerPoint</Application>
  <PresentationFormat>On-screen Show (4:3)</PresentationFormat>
  <Paragraphs>91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Flow</vt:lpstr>
      <vt:lpstr>INVENTORY MANAGEMENT SYSTEM</vt:lpstr>
      <vt:lpstr>INTRODUCTION</vt:lpstr>
      <vt:lpstr>DEVELOPMENT TOOLS</vt:lpstr>
      <vt:lpstr>DEVELOPMENT TOOLS(CONTD.)</vt:lpstr>
      <vt:lpstr>MODULES OF PROJECT</vt:lpstr>
      <vt:lpstr>Slide 6</vt:lpstr>
      <vt:lpstr>LOGIN MODULE</vt:lpstr>
      <vt:lpstr>Slide 8</vt:lpstr>
      <vt:lpstr>HOME PAGE</vt:lpstr>
      <vt:lpstr>Slide 10</vt:lpstr>
      <vt:lpstr>ENTER STOCK</vt:lpstr>
      <vt:lpstr>Slide 12</vt:lpstr>
      <vt:lpstr>ISSUE STOCK</vt:lpstr>
      <vt:lpstr>Slide 14</vt:lpstr>
      <vt:lpstr>ALLOTMENT</vt:lpstr>
      <vt:lpstr>Slide 16</vt:lpstr>
      <vt:lpstr>REQUIREMENT</vt:lpstr>
      <vt:lpstr>Slide 18</vt:lpstr>
      <vt:lpstr>LAB WISE REPORT</vt:lpstr>
      <vt:lpstr>Slide 20</vt:lpstr>
      <vt:lpstr>MONTHLY REPORT</vt:lpstr>
      <vt:lpstr>Slide 22</vt:lpstr>
      <vt:lpstr>YEARLY REPORT</vt:lpstr>
      <vt:lpstr>Slide 24</vt:lpstr>
      <vt:lpstr>CHANGE PASSWORD</vt:lpstr>
      <vt:lpstr>Slide 26</vt:lpstr>
      <vt:lpstr>SUBMITTED TO :- PROF. SUKHJIT SINGH SEHRA</vt:lpstr>
      <vt:lpstr>THANKS....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</dc:title>
  <dc:creator>Shailza</dc:creator>
  <cp:lastModifiedBy>Rahul</cp:lastModifiedBy>
  <cp:revision>52</cp:revision>
  <dcterms:created xsi:type="dcterms:W3CDTF">2015-07-16T06:29:18Z</dcterms:created>
  <dcterms:modified xsi:type="dcterms:W3CDTF">2015-12-22T04:35:23Z</dcterms:modified>
</cp:coreProperties>
</file>