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7" r:id="rId6"/>
    <p:sldId id="285" r:id="rId7"/>
    <p:sldId id="286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01F13B-63D8-4ADA-B220-FFA426A12879}" type="datetimeFigureOut">
              <a:rPr lang="en-US" smtClean="0"/>
              <a:t>21-Dec-15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A1ED3E-371F-4801-B5B7-CAF59D5DBF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8229600" cy="1828800"/>
          </a:xfrm>
        </p:spPr>
        <p:txBody>
          <a:bodyPr>
            <a:noAutofit/>
          </a:bodyPr>
          <a:lstStyle/>
          <a:p>
            <a:r>
              <a:rPr lang="en-US" sz="6000" dirty="0" smtClean="0"/>
              <a:t>STUDENT RECORD MANAGEMENT SYSTEM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 form is the first form of the project.</a:t>
            </a:r>
          </a:p>
          <a:p>
            <a:endParaRPr lang="en-IN" dirty="0" smtClean="0"/>
          </a:p>
          <a:p>
            <a:r>
              <a:rPr lang="en-IN" dirty="0" smtClean="0"/>
              <a:t>This form is added to restrict unauthorized users from accessing the sensitive data.</a:t>
            </a:r>
          </a:p>
          <a:p>
            <a:endParaRPr lang="en-IN" dirty="0" smtClean="0"/>
          </a:p>
          <a:p>
            <a:r>
              <a:rPr lang="en-IN" dirty="0" smtClean="0"/>
              <a:t>Only authorized users will be able to access the application.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92" y="0"/>
            <a:ext cx="91590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form opens when the user’s authentication is successfully completed.</a:t>
            </a:r>
          </a:p>
          <a:p>
            <a:endParaRPr lang="en-IN" dirty="0" smtClean="0"/>
          </a:p>
          <a:p>
            <a:r>
              <a:rPr lang="en-IN" dirty="0" smtClean="0"/>
              <a:t>This form provides the user to access  all the other modules.</a:t>
            </a:r>
          </a:p>
          <a:p>
            <a:endParaRPr lang="en-IN" dirty="0" smtClean="0"/>
          </a:p>
          <a:p>
            <a:r>
              <a:rPr lang="en-IN" dirty="0" smtClean="0"/>
              <a:t>This form is the main form. When we press the home button from any other module, we again enter in this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RECORD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t</a:t>
            </a:r>
            <a:r>
              <a:rPr lang="en-US" dirty="0" smtClean="0"/>
              <a:t>his module user can insert the information of student(s).</a:t>
            </a:r>
          </a:p>
          <a:p>
            <a:r>
              <a:rPr lang="en-US" dirty="0" smtClean="0"/>
              <a:t>Whenever user wants to view the information of a student then he/she has to enter the student’s id and then presses the search button.</a:t>
            </a:r>
          </a:p>
          <a:p>
            <a:r>
              <a:rPr lang="en-US" dirty="0" smtClean="0"/>
              <a:t>Whenever user wants to </a:t>
            </a:r>
            <a:r>
              <a:rPr lang="en-US" dirty="0" smtClean="0"/>
              <a:t>update </a:t>
            </a:r>
            <a:r>
              <a:rPr lang="en-US" dirty="0" smtClean="0"/>
              <a:t>the information of a student then he/she has to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(I) Enter </a:t>
            </a:r>
            <a:r>
              <a:rPr lang="en-US" dirty="0" smtClean="0"/>
              <a:t>the student’s </a:t>
            </a:r>
            <a:r>
              <a:rPr lang="en-US" dirty="0" smtClean="0"/>
              <a:t>id.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(II) Press </a:t>
            </a:r>
            <a:r>
              <a:rPr lang="en-US" dirty="0" smtClean="0"/>
              <a:t>the search </a:t>
            </a:r>
            <a:r>
              <a:rPr lang="en-US" dirty="0" smtClean="0"/>
              <a:t>button.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(III) Apply changes to the required filled, then click on update button.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2162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HOME PAGE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helps to enter the record of attendance of a student and view the set records</a:t>
            </a:r>
          </a:p>
          <a:p>
            <a:r>
              <a:rPr lang="en-US" dirty="0" smtClean="0"/>
              <a:t>A new record can be created by clicking on ADD ATTENDANCE button on the ATTENDANCE HOME PAGE.</a:t>
            </a:r>
          </a:p>
          <a:p>
            <a:r>
              <a:rPr lang="en-US" dirty="0" smtClean="0"/>
              <a:t>User can apply changes to the recent information if required.</a:t>
            </a:r>
          </a:p>
          <a:p>
            <a:r>
              <a:rPr lang="en-US" dirty="0" smtClean="0"/>
              <a:t>User can view records from set of records by entering Student ID, Course, Semester, Branch.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ATTENDANCE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,authorized users can insert the attendance record of a student </a:t>
            </a:r>
          </a:p>
          <a:p>
            <a:r>
              <a:rPr lang="en-US" dirty="0" smtClean="0"/>
              <a:t>Authorized user can apply changes to the previous created  record </a:t>
            </a:r>
          </a:p>
          <a:p>
            <a:r>
              <a:rPr lang="en-US" dirty="0" smtClean="0"/>
              <a:t>Authorized users can apply changes to the recent records relating to attendance if required.</a:t>
            </a:r>
          </a:p>
          <a:p>
            <a:r>
              <a:rPr lang="en-US" dirty="0" smtClean="0"/>
              <a:t>If the printer is attached to the system then the hard copy can be taken/carried out.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 “STUDENT RECORD” </a:t>
            </a:r>
            <a:r>
              <a:rPr lang="en-IN" dirty="0" smtClean="0"/>
              <a:t>is </a:t>
            </a:r>
            <a:r>
              <a:rPr lang="en-IN" dirty="0" smtClean="0"/>
              <a:t>set of records related to student. </a:t>
            </a:r>
            <a:r>
              <a:rPr lang="en-IN" dirty="0" smtClean="0"/>
              <a:t>This project was developed using </a:t>
            </a:r>
            <a:r>
              <a:rPr lang="en-IN" dirty="0" smtClean="0"/>
              <a:t> Java </a:t>
            </a:r>
            <a:r>
              <a:rPr lang="en-IN" dirty="0" smtClean="0"/>
              <a:t>language ,Netbeans IDE and database used for the project </a:t>
            </a:r>
            <a:r>
              <a:rPr lang="en-IN" dirty="0" smtClean="0"/>
              <a:t>is </a:t>
            </a:r>
            <a:r>
              <a:rPr lang="en-IN" dirty="0" smtClean="0"/>
              <a:t>MongoDB.</a:t>
            </a:r>
          </a:p>
          <a:p>
            <a:r>
              <a:rPr lang="en-IN" dirty="0" smtClean="0"/>
              <a:t> It will  generate a report in the system which will help the user to check the status of </a:t>
            </a:r>
            <a:r>
              <a:rPr lang="en-IN" dirty="0" smtClean="0"/>
              <a:t>the student’s, fees status, exam record and attendance status.. </a:t>
            </a:r>
            <a:endParaRPr lang="en-IN" dirty="0" smtClean="0"/>
          </a:p>
          <a:p>
            <a:r>
              <a:rPr lang="en-IN" dirty="0" smtClean="0"/>
              <a:t> It used databases concept to store all the information which </a:t>
            </a:r>
            <a:r>
              <a:rPr lang="en-IN" dirty="0" smtClean="0"/>
              <a:t>is related </a:t>
            </a:r>
            <a:r>
              <a:rPr lang="en-IN" dirty="0" smtClean="0"/>
              <a:t>to </a:t>
            </a:r>
            <a:r>
              <a:rPr lang="en-IN" dirty="0" smtClean="0"/>
              <a:t>the student</a:t>
            </a:r>
            <a:endParaRPr lang="en-IN" dirty="0" smtClean="0"/>
          </a:p>
          <a:p>
            <a:r>
              <a:rPr lang="en-IN" dirty="0" smtClean="0"/>
              <a:t>This system </a:t>
            </a:r>
            <a:r>
              <a:rPr lang="en-IN" dirty="0" smtClean="0"/>
              <a:t>focuses on </a:t>
            </a:r>
            <a:r>
              <a:rPr lang="en-IN" dirty="0" smtClean="0"/>
              <a:t>updating the data. Reports produced in the system make easier to check the status of the </a:t>
            </a:r>
            <a:r>
              <a:rPr lang="en-IN" dirty="0" smtClean="0"/>
              <a:t>student.</a:t>
            </a:r>
            <a:endParaRPr lang="en-IN" dirty="0" smtClean="0"/>
          </a:p>
          <a:p>
            <a:r>
              <a:rPr lang="en-IN" dirty="0" smtClean="0"/>
              <a:t>Besides this system is a further development of conventional method using forms which were used </a:t>
            </a:r>
            <a:r>
              <a:rPr lang="en-IN" dirty="0" smtClean="0"/>
              <a:t>before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ATTENDANCE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,authorized users can view the attendance records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viewing information user has to enter the </a:t>
            </a:r>
            <a:r>
              <a:rPr lang="en-US" dirty="0" smtClean="0"/>
              <a:t>S</a:t>
            </a:r>
            <a:r>
              <a:rPr lang="en-US" dirty="0" smtClean="0"/>
              <a:t>tudent ID, Course, Branch and Semester and then press on SEARCH button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 system is attached to the printer then hard copy of the record scan be taken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FEES DETAIL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module, authorized users can enter the fees details of a student.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Search operation can also be performed in this module.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User can update the required information of a student whenever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RECORDS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section, user can enter or view the marks of a student.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 clicking/pressing on button user can perform the operation related to the exam record.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this module, marks of students are evaluated by specifying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440" y="9648"/>
            <a:ext cx="9175028" cy="68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RECORD MODULE/</a:t>
            </a:r>
            <a:br>
              <a:rPr lang="en-US" dirty="0" smtClean="0"/>
            </a:br>
            <a:r>
              <a:rPr lang="en-US" dirty="0" smtClean="0"/>
              <a:t>ENTER EXAM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module, the information related to the students marks is entered and evaluated.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module is also used to display the record of a student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module is also used to update the required information later if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RECORD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module, the marks record of a student can be viewed by specifying  student id and semester.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Hard copy can be taken if printer is attached to the 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module is visible to the authorized users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Page</a:t>
            </a:r>
          </a:p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Student Record Module:-&gt;</a:t>
            </a:r>
          </a:p>
          <a:p>
            <a:pPr>
              <a:buNone/>
            </a:pPr>
            <a:r>
              <a:rPr lang="en-IN" dirty="0" smtClean="0"/>
              <a:t>       Enter a Record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Update a Record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Search a Record</a:t>
            </a:r>
          </a:p>
          <a:p>
            <a:r>
              <a:rPr lang="en-IN" dirty="0" smtClean="0"/>
              <a:t>Attendance Module:-&gt;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Add Attendance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View Attendance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935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SUBMITTED TO:-&gt;</a:t>
            </a:r>
            <a:br>
              <a:rPr lang="en-US" dirty="0" smtClean="0"/>
            </a:br>
            <a:r>
              <a:rPr lang="en-US" sz="3100" dirty="0" smtClean="0"/>
              <a:t>PROF. SUKHJIT SINGH SEHRA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2743200"/>
            <a:ext cx="4495800" cy="356616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SUBMITTED BY:-&gt;</a:t>
            </a:r>
          </a:p>
          <a:p>
            <a:pPr>
              <a:buNone/>
            </a:pPr>
            <a:r>
              <a:rPr lang="en-US" dirty="0" smtClean="0"/>
              <a:t>MANJINDER SINGH</a:t>
            </a:r>
          </a:p>
          <a:p>
            <a:pPr>
              <a:buNone/>
            </a:pPr>
            <a:r>
              <a:rPr lang="en-US" dirty="0" smtClean="0"/>
              <a:t>1311091</a:t>
            </a:r>
          </a:p>
          <a:p>
            <a:pPr>
              <a:buNone/>
            </a:pPr>
            <a:r>
              <a:rPr lang="en-US" dirty="0" smtClean="0"/>
              <a:t>D3CSE(E2)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163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MODULES OF </a:t>
            </a:r>
            <a:r>
              <a:rPr lang="en-US" dirty="0" smtClean="0"/>
              <a:t>PROJECT(Contd.)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Fees Detail Module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Insert Fees Details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Update Fees Details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Search Fees Details</a:t>
            </a:r>
          </a:p>
          <a:p>
            <a:r>
              <a:rPr lang="en-US" dirty="0" smtClean="0"/>
              <a:t>Exam Record Module:-&gt;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Enter a Exam Record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View a Exam Record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752602"/>
          <a:ext cx="7467600" cy="38100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762000">
                <a:tc gridSpan="2">
                  <a:txBody>
                    <a:bodyPr/>
                    <a:lstStyle/>
                    <a:p>
                      <a:pPr marL="0" marR="5403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TOOLS USED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Platform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Windows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Operating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Windows 8/8.1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Front End Tool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Core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JAVA(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Netbeans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Back End Tool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MongoDB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</a:t>
            </a:r>
            <a:r>
              <a:rPr lang="en-US" dirty="0" smtClean="0"/>
              <a:t>TOOLS(CONTD.)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/>
              <a:t>Netbeans</a:t>
            </a:r>
            <a:r>
              <a:rPr lang="en-US" sz="2400" dirty="0" smtClean="0"/>
              <a:t> is a software development platform written in Java. </a:t>
            </a:r>
            <a:r>
              <a:rPr lang="en-US" sz="2400" dirty="0" smtClean="0"/>
              <a:t>T</a:t>
            </a:r>
            <a:r>
              <a:rPr lang="en-US" sz="2400" dirty="0" smtClean="0"/>
              <a:t>he Netbeans Platform allows applications to be developed from a set of modular software components called modules. Application based on the Netbeans Platform, including the Netbeans integrated development environment(IDE),can be  extended by third party developers.</a:t>
            </a:r>
          </a:p>
          <a:p>
            <a:r>
              <a:rPr lang="en-US" sz="2400" b="1" i="1" u="sng" dirty="0" smtClean="0"/>
              <a:t>MongoDB </a:t>
            </a:r>
            <a:r>
              <a:rPr lang="en-US" sz="2400" dirty="0" smtClean="0"/>
              <a:t> </a:t>
            </a:r>
            <a:r>
              <a:rPr lang="en-US" sz="2400" dirty="0" smtClean="0"/>
              <a:t>is </a:t>
            </a:r>
            <a:r>
              <a:rPr lang="en-US" sz="2400" dirty="0" smtClean="0"/>
              <a:t>a cross-platform </a:t>
            </a:r>
            <a:r>
              <a:rPr lang="en-US" sz="2400" dirty="0" smtClean="0"/>
              <a:t>document oriented. </a:t>
            </a:r>
            <a:r>
              <a:rPr lang="en-US" sz="2400" dirty="0" smtClean="0"/>
              <a:t>Classified as a </a:t>
            </a:r>
            <a:r>
              <a:rPr lang="en-US" sz="2400" dirty="0" smtClean="0"/>
              <a:t>NoSQL</a:t>
            </a:r>
            <a:r>
              <a:rPr lang="en-US" sz="2400" dirty="0" smtClean="0"/>
              <a:t> database, MongoDB eschews the traditional table-based </a:t>
            </a:r>
            <a:r>
              <a:rPr lang="en-US" sz="2400" dirty="0" smtClean="0"/>
              <a:t>relational database</a:t>
            </a:r>
            <a:r>
              <a:rPr lang="en-US" sz="2400" dirty="0" smtClean="0"/>
              <a:t> </a:t>
            </a:r>
            <a:r>
              <a:rPr lang="en-US" sz="2400" dirty="0" smtClean="0"/>
              <a:t>structure, making </a:t>
            </a:r>
            <a:r>
              <a:rPr lang="en-US" sz="2400" dirty="0" smtClean="0"/>
              <a:t>the integration of data in certain types of applications easier and </a:t>
            </a:r>
            <a:r>
              <a:rPr lang="en-US" sz="2400" dirty="0" smtClean="0"/>
              <a:t>faster</a:t>
            </a:r>
            <a:endParaRPr lang="en-US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MAPPING OF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219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2286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FRAME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4000500" y="1981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5814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FRAME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 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3581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FEES DETAIL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3581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RECORD FRAME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rot="10800000" flipV="1">
            <a:off x="1333500" y="2819400"/>
            <a:ext cx="2324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 rot="5400000">
            <a:off x="3238500" y="28575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0" idx="0"/>
          </p:cNvCxnSpPr>
          <p:nvPr/>
        </p:nvCxnSpPr>
        <p:spPr>
          <a:xfrm rot="16200000" flipH="1">
            <a:off x="4438650" y="2686050"/>
            <a:ext cx="762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4800600" y="2819400"/>
            <a:ext cx="2705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4724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CREATE,</a:t>
            </a:r>
          </a:p>
          <a:p>
            <a:pPr algn="ctr"/>
            <a:r>
              <a:rPr lang="en-US" dirty="0" smtClean="0"/>
              <a:t>SEARCH &amp; UPDATE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4724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ATTEN DANCE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5486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 rot="5400000">
            <a:off x="25908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20" idx="0"/>
          </p:cNvCxnSpPr>
          <p:nvPr/>
        </p:nvCxnSpPr>
        <p:spPr>
          <a:xfrm rot="5400000">
            <a:off x="800100" y="4191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14700" y="48387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00600" y="4572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SUBMIT,</a:t>
            </a:r>
          </a:p>
          <a:p>
            <a:pPr algn="ctr"/>
            <a:r>
              <a:rPr lang="en-US" dirty="0" smtClean="0"/>
              <a:t>SERACH &amp; UPDATE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0" idx="2"/>
            <a:endCxn id="29" idx="0"/>
          </p:cNvCxnSpPr>
          <p:nvPr/>
        </p:nvCxnSpPr>
        <p:spPr>
          <a:xfrm rot="16200000" flipH="1">
            <a:off x="5181600" y="4343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9400" y="4724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RECORD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54102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RECORD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rot="5400000">
            <a:off x="70104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7467600" y="45720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PAGE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Run Time,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if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the admin press ENTER BUTTON then he/she is moved to the LOGIN module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else(the EXIT BUTTON)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the admin exits from the Project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872</Words>
  <Application>Microsoft Office PowerPoint</Application>
  <PresentationFormat>On-screen Show (4:3)</PresentationFormat>
  <Paragraphs>131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Apex</vt:lpstr>
      <vt:lpstr>STUDENT RECORD MANAGEMENT SYSTEM</vt:lpstr>
      <vt:lpstr>INTRODUCTION</vt:lpstr>
      <vt:lpstr>MODULES OF PROJECT</vt:lpstr>
      <vt:lpstr>MODULES OF PROJECT(Contd.)</vt:lpstr>
      <vt:lpstr>DEVELOPMENT TOOLS</vt:lpstr>
      <vt:lpstr>DEVELOPMENT TOOLS(CONTD.)</vt:lpstr>
      <vt:lpstr>MAPPING OF MODULES</vt:lpstr>
      <vt:lpstr>START PAGE MODULE</vt:lpstr>
      <vt:lpstr>Slide 9</vt:lpstr>
      <vt:lpstr>LOGIN MODULE</vt:lpstr>
      <vt:lpstr>Slide 11</vt:lpstr>
      <vt:lpstr>HOMEPAGE</vt:lpstr>
      <vt:lpstr>Slide 13</vt:lpstr>
      <vt:lpstr>STUDENT RECORD MODULE</vt:lpstr>
      <vt:lpstr>Slide 15</vt:lpstr>
      <vt:lpstr>ATTENDANCE HOME PAGE MODULE</vt:lpstr>
      <vt:lpstr>Slide 17</vt:lpstr>
      <vt:lpstr>ADD ATTENDANCE MODULE</vt:lpstr>
      <vt:lpstr>Slide 19</vt:lpstr>
      <vt:lpstr>VIEW ATTENDANCE MODULE</vt:lpstr>
      <vt:lpstr>Slide 21</vt:lpstr>
      <vt:lpstr>FEES DETAIL MODULE</vt:lpstr>
      <vt:lpstr>Slide 23</vt:lpstr>
      <vt:lpstr>EXAM RECORDS HOME PAGE</vt:lpstr>
      <vt:lpstr>Slide 25</vt:lpstr>
      <vt:lpstr>ENTER RECORD MODULE/ ENTER EXAM DETAILS</vt:lpstr>
      <vt:lpstr>Slide 27</vt:lpstr>
      <vt:lpstr>VIEW RECORD MODULE</vt:lpstr>
      <vt:lpstr>Slide 29</vt:lpstr>
      <vt:lpstr>SUBMITTED TO:-&gt; PROF. SUKHJIT SINGH SEHRA</vt:lpstr>
      <vt:lpstr>THANKS…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MANAGEMENT SYSTEM</dc:title>
  <dc:creator>Rahul</dc:creator>
  <cp:lastModifiedBy>Rahul</cp:lastModifiedBy>
  <cp:revision>10</cp:revision>
  <dcterms:created xsi:type="dcterms:W3CDTF">2015-12-20T21:36:30Z</dcterms:created>
  <dcterms:modified xsi:type="dcterms:W3CDTF">2015-12-20T23:16:03Z</dcterms:modified>
</cp:coreProperties>
</file>