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6" r:id="rId15"/>
    <p:sldId id="314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ACBF-F975-4FC5-AC7D-ACEDBCA54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9D3C-E39E-4210-8EAC-FCF1223EA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DBC6-9B59-48A3-9979-2BB25ABF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569B-3476-46A3-9003-1AC6CD7A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A3AD-94E8-4D7B-9975-08473B78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5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2509-9CAF-4F80-B734-4B7D9F13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DB3E-25C4-4F0B-9239-8C141774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0E50-E921-4FA8-8D73-BC72189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DA09-A054-4F25-A3AF-D46908E7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C4D3F-5C5E-4662-BBDC-3DEFCD1B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3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5218-B377-4C7A-80E6-219D16E5A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F275-90F2-4BC4-8266-E4B7B911B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F948-203C-4778-8C9A-2EFB584F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D05A-D92C-4CA0-A01F-DCCC98B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D5E97-A4C5-4E2C-A2B6-05903CB4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7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125-00EE-45B0-81AC-2A5EF246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829C-705B-421D-A12E-97D93D8D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1848-0553-44AA-BA50-71F644DA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0164-A871-4F4C-901F-1CD36C5B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B210-38C8-463E-A021-BA95DF33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6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76AB-4B81-472E-A886-3FF13AE7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44F1-62F0-495A-AD33-766226D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1DD5-2D8E-41AD-A3BC-C98B5B8E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E258-A4EB-4B3F-A2EB-2597A93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27AC-BAAD-47D0-89BC-C6636CB9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9090-656B-415E-9774-2721B3A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6018-6D64-4988-B48B-E99B77CEB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EF501-2C9E-4F2C-859E-AB93A993B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F8DA8-43DD-4B4D-BF60-2770E802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4A21-C96D-4E45-9096-EB30E00B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31AE-F303-4EE9-8E3D-674E3EF9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7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FA86-6BD0-4974-BDBA-9881F246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91B0-36D0-4009-897B-0B7A2D6B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A9F27-313D-4C60-A54D-7CDC903D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0B3E2-D614-43B0-9302-6F581078C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82F49-68F0-403B-9320-A8DC28C9B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EB76A-4893-4510-B6EA-E9CB88A3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CD434-2075-405E-8A93-10E54FBA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92D4A-4F95-4AD5-A68C-9276C4AA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34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5A3C-B8CF-4BFA-9326-294698B9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729DE-9386-4CB2-80AF-8B8FB63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84593-E9E4-41F1-ACF5-F0E4C896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FB6A-D104-4D7E-B8F3-9FC998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8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D4BF9-658E-4B15-8629-285EF69C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CA823-5249-40E4-A970-4E35F1FF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44D69-EF5F-4FF3-8C6C-CEC668A3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B300-EEBA-4C4F-BBD0-250DBB1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5404-E91D-47F0-9DD6-FB77E0B6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B2FE2-E439-4858-A01F-FE3C3D3D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5FD51-AF7E-42D9-AA9F-BE379E1B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BC55-4DC7-488E-99F6-2EC42FB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3A251-6E68-42DF-A012-8BA6CCAE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1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C5E9-F7D5-4C5B-8C8F-655F7677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6B4DE-81A3-4469-9151-2A7B77C01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4335-D3B9-42FD-A1CF-EB64A0D7D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46D2-DC13-411C-93E7-6C993C9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022D-98BE-4920-99D4-790D85F2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F6FBA-07F1-4EC2-A8D1-9FE06F19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04E48-022E-4B52-9CEB-95C97213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9B7F5-F541-4386-80F0-9C5B9674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8450-7EB4-4472-B2E6-ABE38CE94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E326B-F7EA-4AB6-A657-680215C7883D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F346-09FA-4402-A04D-7EC5655A2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FAC5-45DB-4E88-A285-3826B6F14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33E25-0764-4B19-8CFD-6FDC6FF7E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9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</a:t>
            </a:r>
            <a:r>
              <a:rPr lang="en-US" b="1" i="1" u="sng"/>
              <a:t>DAY 6C </a:t>
            </a:r>
            <a:r>
              <a:rPr lang="en-US" b="1" i="1" u="sng" dirty="0"/>
              <a:t>Programming</a:t>
            </a:r>
            <a:endParaRPr lang="en-IN" b="1" i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FFFFF36-76AB-42C9-88F2-7BB7A38F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528115"/>
            <a:ext cx="1822880" cy="1822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CFB78-6B15-401F-9321-F1B83937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84" y="903249"/>
            <a:ext cx="3377778" cy="12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2965142" y="530387"/>
            <a:ext cx="490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8443-B9FB-416F-B2D9-07FFA78D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Properties of Array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7038-0004-4B13-BE3F-73AC03DB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array contains the following properties.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1. The elements are stored at contiguous memory locations.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2.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marks[0] is the first elements of array and marks[4] is the last element.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3.The index of an array starts at 0.Therefore ,the index of the last element of an array will be 1 less than its size.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4.Every individual elements of an array can  be accessed using the index.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45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13AD-B66F-44B1-9082-D9581E82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about Array:-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9D2E-4829-448B-9D6A-E9C4C6C5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The name of an array is address of the </a:t>
            </a:r>
            <a:r>
              <a:rPr lang="en-US" b="1" i="1" u="sng" dirty="0" err="1"/>
              <a:t>array.It</a:t>
            </a:r>
            <a:r>
              <a:rPr lang="en-US" b="1" i="1" u="sng" dirty="0"/>
              <a:t> is also called base address.</a:t>
            </a:r>
          </a:p>
          <a:p>
            <a:r>
              <a:rPr lang="en-US" b="1" i="1" u="sng" dirty="0"/>
              <a:t>Thus </a:t>
            </a:r>
            <a:r>
              <a:rPr lang="en-US" b="1" i="1" u="sng" dirty="0">
                <a:highlight>
                  <a:srgbClr val="FFFF00"/>
                </a:highlight>
              </a:rPr>
              <a:t>marks</a:t>
            </a:r>
            <a:r>
              <a:rPr lang="en-US" b="1" i="1" u="sng" dirty="0"/>
              <a:t> is the base address  of the array or the address of the first element of the array.</a:t>
            </a:r>
          </a:p>
          <a:p>
            <a:r>
              <a:rPr lang="en-US" b="1" i="1" u="sng" dirty="0"/>
              <a:t>The address of the first element can also be represented as </a:t>
            </a:r>
            <a:r>
              <a:rPr lang="en-US" b="1" i="1" u="sng" dirty="0">
                <a:highlight>
                  <a:srgbClr val="FFFF00"/>
                </a:highlight>
              </a:rPr>
              <a:t>(marks+0)</a:t>
            </a:r>
          </a:p>
          <a:p>
            <a:r>
              <a:rPr lang="en-US" b="1" i="1" u="sng" dirty="0">
                <a:highlight>
                  <a:srgbClr val="FFFF00"/>
                </a:highlight>
              </a:rPr>
              <a:t>Next element will have address(marks+1) and so on…</a:t>
            </a:r>
            <a:endParaRPr lang="en-IN" b="1" i="1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084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E13-6EE6-4BB2-862D-E4AAAA51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an Array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8980595-EA29-4E76-94D8-40C915070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9648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608299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66933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78143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60145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88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*marks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39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(marks+0)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*(marks+0)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1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(marks+1)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*(marks+1)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31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(marks+2)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*(marks+2)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2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5E61-A613-4DD5-A377-8A5FA575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 Arithmetic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890B-CB0D-41F4-8263-21D395DF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Like A arithmetic operations are performed on ordinary variables, they can also be performed on pointers.</a:t>
            </a:r>
          </a:p>
          <a:p>
            <a:r>
              <a:rPr lang="en-US" dirty="0"/>
              <a:t>But to perform these operations the pointers must point to elements of the same array, it is to be kept in mind that  a pointer is a variable  but an array name not a variable ,hence the </a:t>
            </a:r>
            <a:r>
              <a:rPr lang="en-US" dirty="0" err="1"/>
              <a:t>assignment,increment,decrement</a:t>
            </a:r>
            <a:r>
              <a:rPr lang="en-US" dirty="0"/>
              <a:t> operations can be done on pointers but not array names.</a:t>
            </a:r>
          </a:p>
          <a:p>
            <a:r>
              <a:rPr lang="en-US" dirty="0"/>
              <a:t>The following operations are not allowed</a:t>
            </a:r>
          </a:p>
          <a:p>
            <a:r>
              <a:rPr lang="en-US" dirty="0"/>
              <a:t>1.addition of two  pointers</a:t>
            </a:r>
          </a:p>
          <a:p>
            <a:r>
              <a:rPr lang="en-US" dirty="0"/>
              <a:t>2.multiplication of a pointer with number</a:t>
            </a:r>
          </a:p>
          <a:p>
            <a:r>
              <a:rPr lang="en-US" dirty="0"/>
              <a:t>3.dividing a pointer with a number.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37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47A0-E7D8-41B4-AE95-A27751B1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 Arithmetic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4AD0-3799-4F43-82DD-F8CB955D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[5]={10,20,30,40,50};</a:t>
            </a:r>
          </a:p>
          <a:p>
            <a:r>
              <a:rPr lang="en-US" dirty="0"/>
              <a:t>Int *ptr1;</a:t>
            </a:r>
          </a:p>
          <a:p>
            <a:r>
              <a:rPr lang="en-US" dirty="0"/>
              <a:t>Int *ptr2;</a:t>
            </a:r>
          </a:p>
          <a:p>
            <a:r>
              <a:rPr lang="en-US" dirty="0"/>
              <a:t>Ptr1=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r>
              <a:rPr lang="en-US" dirty="0"/>
              <a:t>Ptr2=ptr1;  //both pointer pointing to same element;</a:t>
            </a:r>
          </a:p>
          <a:p>
            <a:r>
              <a:rPr lang="en-US" dirty="0"/>
              <a:t>Ptr1=ptr1+2//moves the pointer two location forward</a:t>
            </a:r>
          </a:p>
          <a:p>
            <a:r>
              <a:rPr lang="en-US" dirty="0"/>
              <a:t>Ptr2=ptr2-2//moves the pointer two location backward</a:t>
            </a:r>
          </a:p>
          <a:p>
            <a:r>
              <a:rPr lang="en-IN" dirty="0"/>
              <a:t>If(ptr1==ptr2)//whether they pointing to same location</a:t>
            </a:r>
          </a:p>
        </p:txBody>
      </p:sp>
    </p:spTree>
    <p:extLst>
      <p:ext uri="{BB962C8B-B14F-4D97-AF65-F5344CB8AC3E}">
        <p14:creationId xmlns:p14="http://schemas.microsoft.com/office/powerpoint/2010/main" val="8830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329D-693C-41C2-A85B-00D54451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Array &amp; Pointer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08A5A2-C941-445A-B04C-1B87A4DE5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0"/>
            <a:ext cx="10195099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10, 20, 30, 40, 50, 60 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(int) * (number of element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[]) is printed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"Size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a pointer is printed which is same for all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type of pointers (char *, void *,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"Size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3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E52E-970E-4936-9993-5D1CBB19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Passing Array to Function in C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566A-46DF-456F-BFF6-3A4AE110C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C73F2-D048-4D35-96C9-5F2B889772AD}"/>
              </a:ext>
            </a:extLst>
          </p:cNvPr>
          <p:cNvSpPr/>
          <p:nvPr/>
        </p:nvSpPr>
        <p:spPr>
          <a:xfrm>
            <a:off x="941033" y="2403312"/>
            <a:ext cx="4545367" cy="368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IN" dirty="0"/>
              <a:t>Simple array</a:t>
            </a:r>
          </a:p>
          <a:p>
            <a:r>
              <a:rPr lang="en-IN" dirty="0"/>
              <a:t>Void </a:t>
            </a:r>
            <a:r>
              <a:rPr lang="en-IN" dirty="0" err="1"/>
              <a:t>disp</a:t>
            </a:r>
            <a:r>
              <a:rPr lang="en-IN" dirty="0"/>
              <a:t>(int[]);</a:t>
            </a:r>
          </a:p>
          <a:p>
            <a:r>
              <a:rPr lang="en-IN" dirty="0"/>
              <a:t>int </a:t>
            </a:r>
            <a:r>
              <a:rPr lang="en-IN" dirty="0" err="1"/>
              <a:t>arr</a:t>
            </a:r>
            <a:r>
              <a:rPr lang="en-IN" dirty="0"/>
              <a:t>[5] = {10,20,30,40,50};</a:t>
            </a:r>
          </a:p>
          <a:p>
            <a:r>
              <a:rPr lang="en-IN" dirty="0"/>
              <a:t>----------</a:t>
            </a:r>
          </a:p>
          <a:p>
            <a:r>
              <a:rPr lang="en-IN" dirty="0"/>
              <a:t>-----------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disp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 -------------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disp</a:t>
            </a:r>
            <a:r>
              <a:rPr lang="en-US" dirty="0"/>
              <a:t>(int a[])</a:t>
            </a:r>
          </a:p>
          <a:p>
            <a:r>
              <a:rPr lang="en-US" dirty="0"/>
              <a:t>{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8CBDC-CF65-4DC8-8161-8EB2C8179956}"/>
              </a:ext>
            </a:extLst>
          </p:cNvPr>
          <p:cNvSpPr/>
          <p:nvPr/>
        </p:nvSpPr>
        <p:spPr>
          <a:xfrm>
            <a:off x="6303146" y="2565647"/>
            <a:ext cx="4758431" cy="33024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  <a:p>
            <a:r>
              <a:rPr lang="en-IN" dirty="0"/>
              <a:t>By using pointer</a:t>
            </a:r>
          </a:p>
          <a:p>
            <a:r>
              <a:rPr lang="en-IN" dirty="0"/>
              <a:t>void </a:t>
            </a:r>
            <a:r>
              <a:rPr lang="en-IN" dirty="0" err="1"/>
              <a:t>disp</a:t>
            </a:r>
            <a:r>
              <a:rPr lang="en-IN" dirty="0"/>
              <a:t>(int *);</a:t>
            </a:r>
          </a:p>
          <a:p>
            <a:r>
              <a:rPr lang="en-IN" dirty="0"/>
              <a:t>int </a:t>
            </a:r>
            <a:r>
              <a:rPr lang="en-IN" dirty="0" err="1"/>
              <a:t>arr</a:t>
            </a:r>
            <a:r>
              <a:rPr lang="en-IN" dirty="0"/>
              <a:t>[5] = {10,20,30,40,50};</a:t>
            </a:r>
          </a:p>
          <a:p>
            <a:endParaRPr lang="en-IN" dirty="0"/>
          </a:p>
          <a:p>
            <a:r>
              <a:rPr lang="en-IN" dirty="0"/>
              <a:t>----------------</a:t>
            </a:r>
          </a:p>
          <a:p>
            <a:r>
              <a:rPr lang="en-IN" dirty="0"/>
              <a:t>------------------------	 </a:t>
            </a:r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disp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	 </a:t>
            </a:r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disp</a:t>
            </a:r>
            <a:r>
              <a:rPr lang="en-IN" dirty="0"/>
              <a:t>(int *a)</a:t>
            </a:r>
          </a:p>
          <a:p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3936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4A93-B765-4A24-AB14-E032EF152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F8128-372A-40C8-8AB7-8E663F14B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D4EA-8AFC-48EF-9346-F1C84BB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Storage Classes in C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DAFA-6A7B-4CD8-80F1-0DD95776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Storage classes in C are used to determine the lifetime, visibility, memory location, and initial value of a variable. There are four types of storage classes in 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Automatic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External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Static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Register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06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6496-BB7C-4CB5-BC1E-7500DA91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Automatic(auto);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F255-7F4D-4420-977D-59B6FA6A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Automatic variables are allocated memory automatically at runtime.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visibility of the automatic variables is limited to the block in which they are defined.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scope of the automatic variables is limited to the block in which they are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defined.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The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automatic variables are initialized to garbage by default.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memory assigned to automatic variables gets freed upon exiting from the block.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keyword used for defining automatic variables is auto.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Every local variable is automatic in C by default.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5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A33C-1349-46B1-A318-3E01D5F6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Static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18595-E7DD-4721-9D78-B4912B19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variables defined as static specifier can hold their value between the multiple function calls.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Static local variables are visible only to the function or the block in which they are defined.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same static variable can be declared many times but can be assigned at only one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Default initial value of the static integral variable is 0 otherwise null.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visibility of the static global variable is limited to the file in which it has declared.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keyword used to define static variable is static.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07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051F-1AD9-426C-B273-39FA71EC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Register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399B-4B80-4F5E-9FA5-060C8D5F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variables defined as the register is allocated the memory into the CPU registers depending upon the size of the memory remaining in the CPU.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not dereference the register variables, i.e., we can not use &amp;operator for the register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access time of the register variables is faster than the automatic variables.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initial default value of the register local variables is 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register keyword is used for the variable which should be stored in the CPU register. However, it is compiler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choice whether or not; the variables can be stored in the register.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 store pointers into the register, i.e., a register can store the address of a variable.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Static variables can not be stored into the register since we can not use more than one storage specifier for the same variable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9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1379-221A-459B-88E8-D664AEC6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Arrays?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C65B-0209-4363-97D9-E662B95B8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store only one value at a time.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To store marks of 30 students in a class 30 variables would be required.</a:t>
            </a:r>
          </a:p>
          <a:p>
            <a:r>
              <a:rPr lang="en-US" dirty="0"/>
              <a:t>Not a feasible solution if number of students increases .</a:t>
            </a:r>
          </a:p>
          <a:p>
            <a:r>
              <a:rPr lang="en-US" dirty="0"/>
              <a:t>For example int m1,m2,m3,m4,m5---------------m30;</a:t>
            </a:r>
          </a:p>
          <a:p>
            <a:r>
              <a:rPr lang="en-US" dirty="0"/>
              <a:t>Arrays provide the solution since one variable can be declared to hold many elements of similar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4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6D40-519E-43FD-BD86-01F598AA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Array?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BB41-B73D-4C14-9558-F411A118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finite set of homogenous elements stored at contiguous memory locations.</a:t>
            </a:r>
          </a:p>
          <a:p>
            <a:endParaRPr lang="en-US" dirty="0"/>
          </a:p>
          <a:p>
            <a:r>
              <a:rPr lang="en-US" dirty="0"/>
              <a:t>Declaration syntax:-</a:t>
            </a:r>
          </a:p>
          <a:p>
            <a:r>
              <a:rPr lang="en-US" dirty="0"/>
              <a:t>  data type </a:t>
            </a:r>
            <a:r>
              <a:rPr lang="en-US" dirty="0" err="1"/>
              <a:t>arrayname</a:t>
            </a:r>
            <a:r>
              <a:rPr lang="en-US" dirty="0"/>
              <a:t>[size of array];</a:t>
            </a:r>
          </a:p>
          <a:p>
            <a:r>
              <a:rPr lang="en-US" dirty="0"/>
              <a:t>E.g.</a:t>
            </a:r>
          </a:p>
          <a:p>
            <a:r>
              <a:rPr lang="en-US" dirty="0"/>
              <a:t>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02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A08A-F303-4EB2-AF1A-F0605BB0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F0FF-D6ED-4F49-BAA8-0B549AFB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D0A50-054F-489C-A436-18950721F101}"/>
              </a:ext>
            </a:extLst>
          </p:cNvPr>
          <p:cNvSpPr/>
          <p:nvPr/>
        </p:nvSpPr>
        <p:spPr>
          <a:xfrm>
            <a:off x="1837678" y="2396971"/>
            <a:ext cx="6622741" cy="11274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 marks[5]={80,60,70,85,75};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int marks[]={80,60,70,85,75};</a:t>
            </a:r>
            <a:endParaRPr lang="en-IN" dirty="0"/>
          </a:p>
        </p:txBody>
      </p:sp>
      <p:pic>
        <p:nvPicPr>
          <p:cNvPr id="1028" name="Picture 4" descr="initialization of array in c language">
            <a:extLst>
              <a:ext uri="{FF2B5EF4-FFF2-40B4-BE49-F238E27FC236}">
                <a16:creationId xmlns:a16="http://schemas.microsoft.com/office/drawing/2014/main" id="{8CCF6BFB-75DA-4AE1-BB1E-1E5474FAF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12" y="4001294"/>
            <a:ext cx="40195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63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1113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erdana</vt:lpstr>
      <vt:lpstr>inter-regular</vt:lpstr>
      <vt:lpstr>Verdana</vt:lpstr>
      <vt:lpstr>Office Theme</vt:lpstr>
      <vt:lpstr>PowerPoint Presentation</vt:lpstr>
      <vt:lpstr>PowerPoint Presentation</vt:lpstr>
      <vt:lpstr>Storage Classes in C </vt:lpstr>
      <vt:lpstr>Automatic(auto); </vt:lpstr>
      <vt:lpstr>Static </vt:lpstr>
      <vt:lpstr>Register </vt:lpstr>
      <vt:lpstr>Why Arrays? </vt:lpstr>
      <vt:lpstr>What is an Array? </vt:lpstr>
      <vt:lpstr>Array Initialization</vt:lpstr>
      <vt:lpstr>Properties of Array </vt:lpstr>
      <vt:lpstr>Very Important about Array:- </vt:lpstr>
      <vt:lpstr>Representation of an Array</vt:lpstr>
      <vt:lpstr>Pointer  Arithmetic</vt:lpstr>
      <vt:lpstr>Pointer  Arithmetic</vt:lpstr>
      <vt:lpstr>Size Of Array &amp; Pointer</vt:lpstr>
      <vt:lpstr>Passing Array to Function in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Manjiry Deshpande</cp:lastModifiedBy>
  <cp:revision>11</cp:revision>
  <dcterms:created xsi:type="dcterms:W3CDTF">2021-11-19T09:32:38Z</dcterms:created>
  <dcterms:modified xsi:type="dcterms:W3CDTF">2022-07-07T06:44:21Z</dcterms:modified>
</cp:coreProperties>
</file>