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8" r:id="rId3"/>
    <p:sldId id="284" r:id="rId4"/>
    <p:sldId id="285" r:id="rId5"/>
    <p:sldId id="286" r:id="rId6"/>
    <p:sldId id="28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FD383-32A6-4598-AF98-3EA61B93E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F3ABDE-DA26-4BC0-ABA7-0FE2484FF3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4E32D-F012-401B-A007-0D5471A69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B934E-98B3-47E8-8C8A-B9E2C386F7C8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11534-2950-4AFE-929A-9049E64BE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340A1-B15E-40AF-855D-13B0C44E3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F6D4-5AE9-4219-88F2-1AA3DDC7FF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308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ACD65-F84A-4F04-9E05-23DA9E353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AF840-3159-4AEF-9020-CFBBEA2BD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BBE52-3383-4B28-81E5-D34DB7E82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B934E-98B3-47E8-8C8A-B9E2C386F7C8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9BF9C-E198-43A4-84FC-95575A3A6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0FA40-D4A8-4515-BCC2-6CBF1EE45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F6D4-5AE9-4219-88F2-1AA3DDC7FF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853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D61C77-DACD-44C4-91C1-F898AA015E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A5C65A-D2AC-4104-917C-B0BC72DBD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9AE55-CC36-43F9-AE0F-2A6369B38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B934E-98B3-47E8-8C8A-B9E2C386F7C8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92700-CA25-470F-B116-C2FC0B720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B4DC2-490D-4AAB-9253-667B5B6F3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F6D4-5AE9-4219-88F2-1AA3DDC7FF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467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CF5CE-048C-4519-84A5-0FDEB5CC8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0984F-2419-4705-A740-B6BB0E706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40BB5-767C-4413-AD5E-495BD3E76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B934E-98B3-47E8-8C8A-B9E2C386F7C8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65827-5C0D-4957-B0DD-846BB3AD1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61008-A523-426C-9329-5F93CE94B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F6D4-5AE9-4219-88F2-1AA3DDC7FF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496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C225F-5D88-40C5-B5E1-A02D58EEB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39731-5205-455D-91A9-58EA8F220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62B93-287E-4D44-9FF1-6BE0D89AB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B934E-98B3-47E8-8C8A-B9E2C386F7C8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E7B3E-CED6-4F5D-A3DC-5A9854FFF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D7FE0-E2BB-481A-8967-CC0703E80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F6D4-5AE9-4219-88F2-1AA3DDC7FF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145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2086A-A752-4B1C-8024-A18A7F448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F650C-F3EF-4A90-BD65-8A4847C007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0A5314-4D2F-4BCF-9661-88E9F3044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4232D4-F97A-4893-8F38-DDCF674AF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B934E-98B3-47E8-8C8A-B9E2C386F7C8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ED95F-47FE-46BE-B190-339A63B1C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7E45A-8B54-4A1C-9E8C-8BFE88D0B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F6D4-5AE9-4219-88F2-1AA3DDC7FF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236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C5481-182C-4C77-A3B3-D7AAACFBD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66DC1-4CAE-4D28-8ED1-335323C9D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2AC16F-356B-42FA-BDF5-EFF7885DE7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9AA599-8A3E-4447-8DDA-F283F3189C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60E945-1239-40F5-B373-7A2B86CF3E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025525-FAFC-423D-82FA-2478A3049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B934E-98B3-47E8-8C8A-B9E2C386F7C8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9702E1-30B8-4F18-9508-7880DEAF6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4AF26F-D3BB-40EE-B2E8-93035C75E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F6D4-5AE9-4219-88F2-1AA3DDC7FF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599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E57A1-7F62-49E8-9479-3A2C370A8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702A9D-448A-44A1-A61B-8F8E7A9E8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B934E-98B3-47E8-8C8A-B9E2C386F7C8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88978F-3543-4BF3-ACF2-77921ADA8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E9018B-8392-4E8E-9197-23FBB688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F6D4-5AE9-4219-88F2-1AA3DDC7FF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701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7D613C-E637-4621-AEFD-F25DB2057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B934E-98B3-47E8-8C8A-B9E2C386F7C8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B00682-E1F0-4674-BE07-27C617924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654A9-1DC1-4A1F-BAF2-4698987A8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F6D4-5AE9-4219-88F2-1AA3DDC7FF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10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687C-3EAC-4EEE-8ABC-BB47BD4B2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D9ADB-DB35-4E2B-8E8E-3D55B8D24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E0B72-E3AF-440E-8E80-754636B470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7F59B-4D17-4289-91F2-37CE80B69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B934E-98B3-47E8-8C8A-B9E2C386F7C8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5F9A2D-EFA1-4734-BD18-DA68A4F2D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91516-417A-4FF5-A436-CDAA18CAD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F6D4-5AE9-4219-88F2-1AA3DDC7FF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104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A19AB-0F35-40F6-A6F3-6C0EE3779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23FB04-A63B-461B-8820-F34F339C1E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CBD30A-1DE5-4A91-94A3-6102D4717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F54C5-6B03-43A4-903E-5E49F5502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B934E-98B3-47E8-8C8A-B9E2C386F7C8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B45F8A-1F3E-45E8-9049-E6FF0DDA5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63B55-2D7B-4C4C-88D8-FEF3A1C13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F6D4-5AE9-4219-88F2-1AA3DDC7FF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659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073C44-4FAC-4EFB-8D82-67C8AD892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FCB3B-6E04-46DD-80F0-48817DDEB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818F4-E0CA-457B-9899-BA1440A79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B934E-98B3-47E8-8C8A-B9E2C386F7C8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835B6-58FF-4D36-9DA7-1AF514E69F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1D75F-E3F8-41B6-A393-AEAFE20B8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6F6D4-5AE9-4219-88F2-1AA3DDC7FF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91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22FAC-1725-4816-A3D8-0037EF83F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76365"/>
            <a:ext cx="9539796" cy="330059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                        </a:t>
            </a:r>
            <a:r>
              <a:rPr lang="en-US" b="1" i="1" u="sng" dirty="0"/>
              <a:t>DAY 6 C Programming</a:t>
            </a:r>
            <a:endParaRPr lang="en-IN" b="1" i="1" u="sng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FFFFF36-76AB-42C9-88F2-7BB7A38F9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39" y="528115"/>
            <a:ext cx="1822880" cy="18228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8CFB78-6B15-401F-9321-F1B839370D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784" y="903249"/>
            <a:ext cx="3377778" cy="12952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FE7D78-21D5-4AF8-96A0-4609B4FFEBDD}"/>
              </a:ext>
            </a:extLst>
          </p:cNvPr>
          <p:cNvSpPr txBox="1"/>
          <p:nvPr/>
        </p:nvSpPr>
        <p:spPr>
          <a:xfrm>
            <a:off x="2965142" y="530387"/>
            <a:ext cx="49093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Dr. D. Y. Patil </a:t>
            </a:r>
            <a:r>
              <a:rPr lang="en-US" sz="1800" b="0" i="0" dirty="0" err="1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Pratishthan's</a:t>
            </a:r>
            <a:br>
              <a:rPr lang="en-US" sz="1800" dirty="0"/>
            </a:br>
            <a:r>
              <a:rPr lang="en-US" sz="18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Institute for Advanced Computing and Software Development</a:t>
            </a:r>
            <a:endParaRPr lang="en-IN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5330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7AAD-B304-4B1A-947F-1663D7605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string?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E0EED-B7A0-4C66-9B1A-A32B3AD27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dimensional array of characters is called a string</a:t>
            </a:r>
          </a:p>
          <a:p>
            <a:r>
              <a:rPr lang="en-US" dirty="0" err="1"/>
              <a:t>Synatx</a:t>
            </a:r>
            <a:r>
              <a:rPr lang="en-US" dirty="0"/>
              <a:t>:-</a:t>
            </a:r>
          </a:p>
          <a:p>
            <a:r>
              <a:rPr lang="en-US" dirty="0"/>
              <a:t> char string name[</a:t>
            </a:r>
            <a:r>
              <a:rPr lang="en-US" dirty="0" err="1"/>
              <a:t>maxsize</a:t>
            </a:r>
            <a:r>
              <a:rPr lang="en-US" dirty="0"/>
              <a:t>];</a:t>
            </a:r>
          </a:p>
          <a:p>
            <a:endParaRPr lang="en-US" dirty="0"/>
          </a:p>
          <a:p>
            <a:r>
              <a:rPr lang="en-US" dirty="0"/>
              <a:t>Every string terminates with a ‘\0’ character (ASCII Value is 0);</a:t>
            </a:r>
          </a:p>
          <a:p>
            <a:endParaRPr lang="en-US" dirty="0"/>
          </a:p>
          <a:p>
            <a:r>
              <a:rPr lang="en-US" dirty="0"/>
              <a:t>Char name[15]=“IACSD”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8279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61807-DB75-4987-A0ED-BC7D3EF40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 Strings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3F769-98BE-48CC-9445-55FD6C6ED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i="1" u="sng" dirty="0"/>
              <a:t>Using </a:t>
            </a:r>
            <a:r>
              <a:rPr lang="en-US" b="1" i="1" u="sng" dirty="0" err="1"/>
              <a:t>Scanf</a:t>
            </a:r>
            <a:r>
              <a:rPr lang="en-US" b="1" i="1" u="sng" dirty="0"/>
              <a:t>():-</a:t>
            </a:r>
          </a:p>
          <a:p>
            <a:pPr marL="0" indent="0">
              <a:buNone/>
            </a:pPr>
            <a:r>
              <a:rPr lang="en-US" dirty="0"/>
              <a:t>%c Specifier-’\0’ character has to be explicitly appended.</a:t>
            </a:r>
          </a:p>
          <a:p>
            <a:pPr marL="0" indent="0">
              <a:buNone/>
            </a:pPr>
            <a:r>
              <a:rPr lang="en-US" dirty="0"/>
              <a:t>E.g.</a:t>
            </a:r>
          </a:p>
          <a:p>
            <a:pPr marL="0" indent="0">
              <a:buNone/>
            </a:pPr>
            <a:r>
              <a:rPr lang="en-US" dirty="0"/>
              <a:t>For(</a:t>
            </a:r>
            <a:r>
              <a:rPr lang="en-US" dirty="0" err="1"/>
              <a:t>i</a:t>
            </a:r>
            <a:r>
              <a:rPr lang="en-US" dirty="0"/>
              <a:t>=0;i&lt;15;i++)</a:t>
            </a:r>
          </a:p>
          <a:p>
            <a:pPr marL="0" indent="0">
              <a:buNone/>
            </a:pPr>
            <a:r>
              <a:rPr lang="en-US" dirty="0" err="1"/>
              <a:t>Scanf</a:t>
            </a:r>
            <a:r>
              <a:rPr lang="en-US" dirty="0"/>
              <a:t>(“%</a:t>
            </a:r>
            <a:r>
              <a:rPr lang="en-US" dirty="0" err="1"/>
              <a:t>c”,&amp;name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pPr marL="0" indent="0">
              <a:buNone/>
            </a:pPr>
            <a:r>
              <a:rPr lang="en-US" dirty="0"/>
              <a:t>Name[</a:t>
            </a:r>
            <a:r>
              <a:rPr lang="en-US" dirty="0" err="1"/>
              <a:t>i</a:t>
            </a:r>
            <a:r>
              <a:rPr lang="en-US" dirty="0"/>
              <a:t>]=‘\0’</a:t>
            </a:r>
          </a:p>
          <a:p>
            <a:pPr marL="0" indent="0">
              <a:buNone/>
            </a:pPr>
            <a:r>
              <a:rPr lang="en-US" dirty="0"/>
              <a:t>Using %s Specifier:-stop accepting when a white space character is entered.</a:t>
            </a:r>
          </a:p>
          <a:p>
            <a:pPr marL="0" indent="0">
              <a:buNone/>
            </a:pPr>
            <a:r>
              <a:rPr lang="en-US" dirty="0"/>
              <a:t>Using gets():-</a:t>
            </a:r>
          </a:p>
          <a:p>
            <a:pPr marL="0" indent="0">
              <a:buNone/>
            </a:pPr>
            <a:r>
              <a:rPr lang="en-US" dirty="0"/>
              <a:t>Accepts string with spaces and there is no need to append ‘\0’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2071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A57AA-1941-41E3-97EB-919CDEA38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5B727-91E4-4AB2-B5BC-87B94367E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in built string- handling functions declared in </a:t>
            </a:r>
            <a:r>
              <a:rPr lang="en-US" b="1" i="1" u="sng" dirty="0" err="1"/>
              <a:t>string.h</a:t>
            </a:r>
            <a:r>
              <a:rPr lang="en-US" b="1" i="1" u="sng" dirty="0"/>
              <a:t> </a:t>
            </a:r>
            <a:r>
              <a:rPr lang="en-US" dirty="0"/>
              <a:t>file</a:t>
            </a:r>
          </a:p>
          <a:p>
            <a:r>
              <a:rPr lang="en-US" dirty="0"/>
              <a:t>Common ones are</a:t>
            </a:r>
          </a:p>
          <a:p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C134C-7D83-4905-BAD1-06119BFF60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134553"/>
              </p:ext>
            </p:extLst>
          </p:nvPr>
        </p:nvGraphicFramePr>
        <p:xfrm>
          <a:off x="1969856" y="3631541"/>
          <a:ext cx="8128000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2474035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38208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Functions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247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Strlen</a:t>
                      </a:r>
                      <a:r>
                        <a:rPr lang="en-US" dirty="0"/>
                        <a:t>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length of string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801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Strcpy</a:t>
                      </a:r>
                      <a:r>
                        <a:rPr lang="en-US" dirty="0"/>
                        <a:t>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Copies one string into another string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539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Strcat</a:t>
                      </a:r>
                      <a:r>
                        <a:rPr lang="en-US" dirty="0"/>
                        <a:t>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Concatenates two strings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339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Strcmp</a:t>
                      </a:r>
                      <a:r>
                        <a:rPr lang="en-US" dirty="0"/>
                        <a:t>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Compares two string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185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Strrev</a:t>
                      </a:r>
                      <a:r>
                        <a:rPr lang="en-US" dirty="0"/>
                        <a:t>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Reverses the string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850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9696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E8FCF-216B-46A7-A8BC-F4F4259FE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Strlen</a:t>
            </a:r>
            <a:r>
              <a:rPr lang="en-US" dirty="0"/>
              <a:t>()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FBC18-F38F-4D90-8A73-161967894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Return number of </a:t>
            </a:r>
            <a:r>
              <a:rPr lang="en-US" dirty="0" err="1"/>
              <a:t>charcter</a:t>
            </a:r>
            <a:r>
              <a:rPr lang="en-US" dirty="0"/>
              <a:t> in a string.</a:t>
            </a:r>
          </a:p>
          <a:p>
            <a:r>
              <a:rPr lang="en-US" dirty="0"/>
              <a:t>Exclude null character.</a:t>
            </a:r>
          </a:p>
          <a:p>
            <a:r>
              <a:rPr lang="en-US" dirty="0"/>
              <a:t>Int </a:t>
            </a:r>
            <a:r>
              <a:rPr lang="en-US" dirty="0" err="1"/>
              <a:t>sstrlen</a:t>
            </a:r>
            <a:r>
              <a:rPr lang="en-US" dirty="0"/>
              <a:t>(const char*);</a:t>
            </a:r>
          </a:p>
          <a:p>
            <a:endParaRPr lang="en-US" dirty="0"/>
          </a:p>
          <a:p>
            <a:r>
              <a:rPr lang="en-US" dirty="0"/>
              <a:t>Implementing </a:t>
            </a:r>
            <a:r>
              <a:rPr lang="en-US" dirty="0" err="1"/>
              <a:t>sstrlen</a:t>
            </a:r>
            <a:r>
              <a:rPr lang="en-US" dirty="0"/>
              <a:t>()function</a:t>
            </a:r>
          </a:p>
          <a:p>
            <a:r>
              <a:rPr lang="en-US" dirty="0"/>
              <a:t>Int </a:t>
            </a:r>
            <a:r>
              <a:rPr lang="en-US" dirty="0" err="1"/>
              <a:t>sstrlen</a:t>
            </a:r>
            <a:r>
              <a:rPr lang="en-US" dirty="0"/>
              <a:t>(char s[])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Int </a:t>
            </a:r>
            <a:r>
              <a:rPr lang="en-US" dirty="0" err="1"/>
              <a:t>i</a:t>
            </a:r>
            <a:r>
              <a:rPr lang="en-US" dirty="0"/>
              <a:t>=0,len=0;</a:t>
            </a:r>
          </a:p>
          <a:p>
            <a:r>
              <a:rPr lang="en-US" dirty="0"/>
              <a:t>While(s[</a:t>
            </a:r>
            <a:r>
              <a:rPr lang="en-US" dirty="0" err="1"/>
              <a:t>i</a:t>
            </a:r>
            <a:r>
              <a:rPr lang="en-US" dirty="0"/>
              <a:t>]!=‘\0’)</a:t>
            </a:r>
          </a:p>
          <a:p>
            <a:r>
              <a:rPr lang="en-US" dirty="0"/>
              <a:t>{</a:t>
            </a:r>
          </a:p>
          <a:p>
            <a:r>
              <a:rPr lang="en-US" dirty="0" err="1"/>
              <a:t>i</a:t>
            </a:r>
            <a:r>
              <a:rPr lang="en-US" dirty="0"/>
              <a:t>++;</a:t>
            </a:r>
          </a:p>
          <a:p>
            <a:r>
              <a:rPr lang="en-US" dirty="0"/>
              <a:t>Len++;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Return </a:t>
            </a:r>
            <a:r>
              <a:rPr lang="en-US" dirty="0" err="1"/>
              <a:t>len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1174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77BB8-DE63-4905-B542-8A3A65467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Strcpy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DC1A0-C0A4-4490-B35E-4B74EE51F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Assigning the value of one string to other with an assignment operator is not possible.</a:t>
            </a:r>
          </a:p>
          <a:p>
            <a:r>
              <a:rPr lang="en-US" dirty="0" err="1"/>
              <a:t>Strcpy</a:t>
            </a:r>
            <a:r>
              <a:rPr lang="en-US" dirty="0"/>
              <a:t>() function copies the source string to target string;</a:t>
            </a:r>
          </a:p>
          <a:p>
            <a:r>
              <a:rPr lang="en-US" dirty="0"/>
              <a:t>  char * </a:t>
            </a:r>
            <a:r>
              <a:rPr lang="en-US" dirty="0" err="1"/>
              <a:t>strcpy</a:t>
            </a:r>
            <a:r>
              <a:rPr lang="en-US" dirty="0"/>
              <a:t>(char *target, char*</a:t>
            </a:r>
            <a:r>
              <a:rPr lang="en-US" dirty="0" err="1"/>
              <a:t>src</a:t>
            </a:r>
            <a:r>
              <a:rPr lang="en-US" dirty="0"/>
              <a:t>);</a:t>
            </a:r>
          </a:p>
          <a:p>
            <a:r>
              <a:rPr lang="en-US" dirty="0"/>
              <a:t>    char </a:t>
            </a:r>
            <a:r>
              <a:rPr lang="en-US" dirty="0" err="1"/>
              <a:t>src</a:t>
            </a:r>
            <a:r>
              <a:rPr lang="en-US" dirty="0"/>
              <a:t>[]=“</a:t>
            </a:r>
            <a:r>
              <a:rPr lang="en-US" dirty="0" err="1"/>
              <a:t>iacsd</a:t>
            </a:r>
            <a:r>
              <a:rPr lang="en-US" dirty="0"/>
              <a:t>”;</a:t>
            </a:r>
          </a:p>
          <a:p>
            <a:r>
              <a:rPr lang="en-US" dirty="0"/>
              <a:t>     char target[20];</a:t>
            </a:r>
          </a:p>
          <a:p>
            <a:r>
              <a:rPr lang="en-US" dirty="0"/>
              <a:t>   </a:t>
            </a:r>
            <a:r>
              <a:rPr lang="en-US" dirty="0" err="1"/>
              <a:t>strcpy</a:t>
            </a:r>
            <a:r>
              <a:rPr lang="en-US" dirty="0"/>
              <a:t>(</a:t>
            </a:r>
            <a:r>
              <a:rPr lang="en-US" dirty="0" err="1"/>
              <a:t>target,src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72719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317</Words>
  <Application>Microsoft Office PowerPoint</Application>
  <PresentationFormat>Widescreen</PresentationFormat>
  <Paragraphs>58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Verdana</vt:lpstr>
      <vt:lpstr>Office Theme</vt:lpstr>
      <vt:lpstr>PowerPoint Presentation</vt:lpstr>
      <vt:lpstr>What is a string?</vt:lpstr>
      <vt:lpstr>Accept Strings</vt:lpstr>
      <vt:lpstr>String Functions</vt:lpstr>
      <vt:lpstr>Strlen() </vt:lpstr>
      <vt:lpstr>Strcpy()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Manjiry Deshpande</dc:creator>
  <cp:lastModifiedBy>Manjiry Deshpande</cp:lastModifiedBy>
  <cp:revision>5</cp:revision>
  <dcterms:created xsi:type="dcterms:W3CDTF">2021-11-21T11:56:22Z</dcterms:created>
  <dcterms:modified xsi:type="dcterms:W3CDTF">2022-05-04T08:27:23Z</dcterms:modified>
</cp:coreProperties>
</file>